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65" r:id="rId2"/>
    <p:sldId id="354" r:id="rId3"/>
    <p:sldId id="365" r:id="rId4"/>
    <p:sldId id="353" r:id="rId5"/>
    <p:sldId id="376" r:id="rId6"/>
    <p:sldId id="367" r:id="rId7"/>
    <p:sldId id="355" r:id="rId8"/>
    <p:sldId id="379" r:id="rId9"/>
    <p:sldId id="368" r:id="rId10"/>
    <p:sldId id="386" r:id="rId11"/>
    <p:sldId id="387" r:id="rId12"/>
    <p:sldId id="359" r:id="rId13"/>
    <p:sldId id="369" r:id="rId14"/>
    <p:sldId id="361" r:id="rId15"/>
    <p:sldId id="371" r:id="rId16"/>
    <p:sldId id="384" r:id="rId17"/>
    <p:sldId id="370" r:id="rId18"/>
    <p:sldId id="372" r:id="rId19"/>
    <p:sldId id="360" r:id="rId20"/>
    <p:sldId id="363" r:id="rId21"/>
    <p:sldId id="373" r:id="rId22"/>
    <p:sldId id="374" r:id="rId23"/>
    <p:sldId id="375" r:id="rId24"/>
    <p:sldId id="377" r:id="rId25"/>
    <p:sldId id="380" r:id="rId26"/>
    <p:sldId id="381" r:id="rId27"/>
    <p:sldId id="382" r:id="rId28"/>
    <p:sldId id="385" r:id="rId29"/>
    <p:sldId id="364" r:id="rId30"/>
    <p:sldId id="378" r:id="rId31"/>
  </p:sldIdLst>
  <p:sldSz cx="9906000" cy="6858000" type="A4"/>
  <p:notesSz cx="6708775" cy="983615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4343"/>
    <a:srgbClr val="002060"/>
    <a:srgbClr val="000000"/>
    <a:srgbClr val="376092"/>
    <a:srgbClr val="8E84BA"/>
    <a:srgbClr val="C9C4DE"/>
    <a:srgbClr val="0070C0"/>
    <a:srgbClr val="7030A0"/>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B38ABF-F0DD-44B8-A8C9-3BD625D68B97}" v="5" dt="2023-08-23T12:29:24.55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918" autoAdjust="0"/>
    <p:restoredTop sz="99793" autoAdjust="0"/>
  </p:normalViewPr>
  <p:slideViewPr>
    <p:cSldViewPr>
      <p:cViewPr varScale="1">
        <p:scale>
          <a:sx n="69" d="100"/>
          <a:sy n="69" d="100"/>
        </p:scale>
        <p:origin x="918" y="72"/>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06713" cy="49212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00475" y="0"/>
            <a:ext cx="2906713" cy="492125"/>
          </a:xfrm>
          <a:prstGeom prst="rect">
            <a:avLst/>
          </a:prstGeom>
        </p:spPr>
        <p:txBody>
          <a:bodyPr vert="horz" lIns="91440" tIns="45720" rIns="91440" bIns="45720" rtlCol="0"/>
          <a:lstStyle>
            <a:lvl1pPr algn="r">
              <a:defRPr sz="1200"/>
            </a:lvl1pPr>
          </a:lstStyle>
          <a:p>
            <a:fld id="{F6A3CA90-3D5F-453B-AA20-26038343CABC}" type="datetimeFigureOut">
              <a:rPr lang="en-GB" smtClean="0"/>
              <a:t>23/08/2023</a:t>
            </a:fld>
            <a:endParaRPr lang="en-GB"/>
          </a:p>
        </p:txBody>
      </p:sp>
      <p:sp>
        <p:nvSpPr>
          <p:cNvPr id="4" name="Slide Image Placeholder 3"/>
          <p:cNvSpPr>
            <a:spLocks noGrp="1" noRot="1" noChangeAspect="1"/>
          </p:cNvSpPr>
          <p:nvPr>
            <p:ph type="sldImg" idx="2"/>
          </p:nvPr>
        </p:nvSpPr>
        <p:spPr>
          <a:xfrm>
            <a:off x="692150" y="738188"/>
            <a:ext cx="5324475" cy="368776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1513" y="4672013"/>
            <a:ext cx="5365750" cy="44259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42438"/>
            <a:ext cx="2906713" cy="49212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00475" y="9342438"/>
            <a:ext cx="2906713" cy="492125"/>
          </a:xfrm>
          <a:prstGeom prst="rect">
            <a:avLst/>
          </a:prstGeom>
        </p:spPr>
        <p:txBody>
          <a:bodyPr vert="horz" lIns="91440" tIns="45720" rIns="91440" bIns="45720" rtlCol="0" anchor="b"/>
          <a:lstStyle>
            <a:lvl1pPr algn="r">
              <a:defRPr sz="1200"/>
            </a:lvl1pPr>
          </a:lstStyle>
          <a:p>
            <a:fld id="{5B944A5B-0197-4412-BFC1-39B4A54CC460}" type="slidenum">
              <a:rPr lang="en-GB" smtClean="0"/>
              <a:t>‹#›</a:t>
            </a:fld>
            <a:endParaRPr lang="en-GB"/>
          </a:p>
        </p:txBody>
      </p:sp>
    </p:spTree>
    <p:extLst>
      <p:ext uri="{BB962C8B-B14F-4D97-AF65-F5344CB8AC3E}">
        <p14:creationId xmlns:p14="http://schemas.microsoft.com/office/powerpoint/2010/main" val="32684494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B944A5B-0197-4412-BFC1-39B4A54CC460}" type="slidenum">
              <a:rPr lang="en-GB" smtClean="0"/>
              <a:t>5</a:t>
            </a:fld>
            <a:endParaRPr lang="en-GB"/>
          </a:p>
        </p:txBody>
      </p:sp>
    </p:spTree>
    <p:extLst>
      <p:ext uri="{BB962C8B-B14F-4D97-AF65-F5344CB8AC3E}">
        <p14:creationId xmlns:p14="http://schemas.microsoft.com/office/powerpoint/2010/main" val="11344131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Title Slide">
    <p:bg>
      <p:bgPr>
        <a:solidFill>
          <a:schemeClr val="bg1"/>
        </a:solidFill>
        <a:effectLst/>
      </p:bgPr>
    </p:bg>
    <p:spTree>
      <p:nvGrpSpPr>
        <p:cNvPr id="1" name=""/>
        <p:cNvGrpSpPr/>
        <p:nvPr/>
      </p:nvGrpSpPr>
      <p:grpSpPr>
        <a:xfrm>
          <a:off x="0" y="0"/>
          <a:ext cx="0" cy="0"/>
          <a:chOff x="0" y="0"/>
          <a:chExt cx="0" cy="0"/>
        </a:xfrm>
      </p:grpSpPr>
      <p:pic>
        <p:nvPicPr>
          <p:cNvPr id="4" name="Picture 2" descr="slide background"/>
          <p:cNvPicPr>
            <a:picLocks noChangeAspect="1" noChangeArrowheads="1"/>
          </p:cNvPicPr>
          <p:nvPr userDrawn="1"/>
        </p:nvPicPr>
        <p:blipFill>
          <a:blip r:embed="rId2" cstate="print"/>
          <a:srcRect/>
          <a:stretch>
            <a:fillRect/>
          </a:stretch>
        </p:blipFill>
        <p:spPr bwMode="auto">
          <a:xfrm>
            <a:off x="0" y="1"/>
            <a:ext cx="9906000" cy="6854825"/>
          </a:xfrm>
          <a:prstGeom prst="rect">
            <a:avLst/>
          </a:prstGeom>
          <a:noFill/>
          <a:ln w="9525">
            <a:noFill/>
            <a:miter lim="800000"/>
            <a:headEnd/>
            <a:tailEnd/>
          </a:ln>
        </p:spPr>
      </p:pic>
      <p:sp>
        <p:nvSpPr>
          <p:cNvPr id="247811" name="Title Placeholder 1"/>
          <p:cNvSpPr>
            <a:spLocks noGrp="1"/>
          </p:cNvSpPr>
          <p:nvPr>
            <p:ph type="ctrTitle"/>
          </p:nvPr>
        </p:nvSpPr>
        <p:spPr>
          <a:xfrm>
            <a:off x="742950" y="2130426"/>
            <a:ext cx="8420100" cy="1470025"/>
          </a:xfrm>
        </p:spPr>
        <p:txBody>
          <a:bodyPr/>
          <a:lstStyle>
            <a:lvl1pPr>
              <a:defRPr sz="4000" smtClean="0"/>
            </a:lvl1pPr>
          </a:lstStyle>
          <a:p>
            <a:r>
              <a:rPr lang="en-GB"/>
              <a:t>Click to edit Master title style</a:t>
            </a:r>
          </a:p>
        </p:txBody>
      </p:sp>
      <p:sp>
        <p:nvSpPr>
          <p:cNvPr id="247812" name="Text Placeholder 2"/>
          <p:cNvSpPr>
            <a:spLocks noGrp="1"/>
          </p:cNvSpPr>
          <p:nvPr>
            <p:ph type="subTitle" idx="1"/>
          </p:nvPr>
        </p:nvSpPr>
        <p:spPr>
          <a:xfrm>
            <a:off x="1485900" y="3886200"/>
            <a:ext cx="6934200" cy="1752600"/>
          </a:xfrm>
        </p:spPr>
        <p:txBody>
          <a:bodyPr/>
          <a:lstStyle>
            <a:lvl1pPr marL="0" indent="0" algn="ctr">
              <a:buFont typeface="Arial" charset="0"/>
              <a:buNone/>
              <a:defRPr smtClean="0"/>
            </a:lvl1pPr>
          </a:lstStyle>
          <a:p>
            <a:r>
              <a:rPr lang="en-GB"/>
              <a:t>Click to edit Master subtitle style</a:t>
            </a:r>
          </a:p>
        </p:txBody>
      </p:sp>
      <p:sp>
        <p:nvSpPr>
          <p:cNvPr id="5" name="Date Placeholder 3"/>
          <p:cNvSpPr>
            <a:spLocks noGrp="1"/>
          </p:cNvSpPr>
          <p:nvPr>
            <p:ph type="dt" sz="half" idx="10"/>
          </p:nvPr>
        </p:nvSpPr>
        <p:spPr>
          <a:xfrm>
            <a:off x="495300" y="6245225"/>
            <a:ext cx="2311400" cy="476250"/>
          </a:xfrm>
        </p:spPr>
        <p:txBody>
          <a:bodyPr/>
          <a:lstStyle>
            <a:lvl1pPr>
              <a:defRPr smtClean="0"/>
            </a:lvl1pPr>
          </a:lstStyle>
          <a:p>
            <a:pPr>
              <a:defRPr/>
            </a:pPr>
            <a:fld id="{B8308FFB-0368-414E-AB32-4432F7135FC9}" type="datetime1">
              <a:rPr lang="en-US"/>
              <a:pPr>
                <a:defRPr/>
              </a:pPr>
              <a:t>8/23/2023</a:t>
            </a:fld>
            <a:endParaRPr lang="en-GB"/>
          </a:p>
        </p:txBody>
      </p:sp>
      <p:sp>
        <p:nvSpPr>
          <p:cNvPr id="6" name="Footer Placeholder 4"/>
          <p:cNvSpPr>
            <a:spLocks noGrp="1"/>
          </p:cNvSpPr>
          <p:nvPr>
            <p:ph type="ftr" sz="quarter" idx="11"/>
          </p:nvPr>
        </p:nvSpPr>
        <p:spPr>
          <a:xfrm>
            <a:off x="3384550" y="6245225"/>
            <a:ext cx="3136900" cy="476250"/>
          </a:xfrm>
        </p:spPr>
        <p:txBody>
          <a:bodyPr/>
          <a:lstStyle>
            <a:lvl1pPr>
              <a:defRPr smtClean="0"/>
            </a:lvl1pPr>
          </a:lstStyle>
          <a:p>
            <a:pPr>
              <a:defRPr/>
            </a:pPr>
            <a:endParaRPr lang="en-GB"/>
          </a:p>
        </p:txBody>
      </p:sp>
      <p:sp>
        <p:nvSpPr>
          <p:cNvPr id="7" name="Slide Number Placeholder 5"/>
          <p:cNvSpPr>
            <a:spLocks noGrp="1"/>
          </p:cNvSpPr>
          <p:nvPr>
            <p:ph type="sldNum" sz="quarter" idx="12"/>
          </p:nvPr>
        </p:nvSpPr>
        <p:spPr>
          <a:xfrm>
            <a:off x="7099300" y="6245225"/>
            <a:ext cx="2311400" cy="476250"/>
          </a:xfrm>
        </p:spPr>
        <p:txBody>
          <a:bodyPr/>
          <a:lstStyle>
            <a:lvl1pPr>
              <a:defRPr smtClean="0"/>
            </a:lvl1pPr>
          </a:lstStyle>
          <a:p>
            <a:pPr>
              <a:defRPr/>
            </a:pPr>
            <a:fld id="{96AB346F-E856-4417-805E-E04C81BDF9C3}" type="slidenum">
              <a:rPr lang="en-GB"/>
              <a:pPr>
                <a:defRPr/>
              </a:pPr>
              <a:t>‹#›</a:t>
            </a:fld>
            <a:endParaRPr lang="en-GB"/>
          </a:p>
        </p:txBody>
      </p:sp>
    </p:spTree>
    <p:extLst>
      <p:ext uri="{BB962C8B-B14F-4D97-AF65-F5344CB8AC3E}">
        <p14:creationId xmlns:p14="http://schemas.microsoft.com/office/powerpoint/2010/main" val="2372786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87FCE8F-3590-4192-A7C7-152F125E0C0C}" type="datetime1">
              <a:rPr lang="en-US"/>
              <a:pPr>
                <a:defRPr/>
              </a:pPr>
              <a:t>8/23/2023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6DB44557-360D-438E-A8E8-81E0A830800F}" type="slidenum">
              <a:rPr lang="en-GB"/>
              <a:pPr>
                <a:defRPr/>
              </a:pPr>
              <a:t>‹#›</a:t>
            </a:fld>
            <a:endParaRPr lang="en-GB"/>
          </a:p>
        </p:txBody>
      </p:sp>
    </p:spTree>
    <p:extLst>
      <p:ext uri="{BB962C8B-B14F-4D97-AF65-F5344CB8AC3E}">
        <p14:creationId xmlns:p14="http://schemas.microsoft.com/office/powerpoint/2010/main" val="2914017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5FB01976-88E0-4A16-B40E-31CBA99B0EE4}" type="datetime1">
              <a:rPr lang="en-US"/>
              <a:pPr>
                <a:defRPr/>
              </a:pPr>
              <a:t>8/23/2023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7BE8634-C66F-4B34-B41F-3F5E209E78A4}" type="slidenum">
              <a:rPr lang="en-GB"/>
              <a:pPr>
                <a:defRPr/>
              </a:pPr>
              <a:t>‹#›</a:t>
            </a:fld>
            <a:endParaRPr lang="en-GB"/>
          </a:p>
        </p:txBody>
      </p:sp>
    </p:spTree>
    <p:extLst>
      <p:ext uri="{BB962C8B-B14F-4D97-AF65-F5344CB8AC3E}">
        <p14:creationId xmlns:p14="http://schemas.microsoft.com/office/powerpoint/2010/main" val="4022490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9"/>
            <a:ext cx="222885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95300" y="274639"/>
            <a:ext cx="65214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07A6BC18-DE26-4041-87A9-739CF8BD6006}" type="datetime1">
              <a:rPr lang="en-US"/>
              <a:pPr>
                <a:defRPr/>
              </a:pPr>
              <a:t>8/23/2023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1000464-8163-4A27-B7C9-093F290087BB}" type="slidenum">
              <a:rPr lang="en-GB"/>
              <a:pPr>
                <a:defRPr/>
              </a:pPr>
              <a:t>‹#›</a:t>
            </a:fld>
            <a:endParaRPr lang="en-GB"/>
          </a:p>
        </p:txBody>
      </p:sp>
    </p:spTree>
    <p:extLst>
      <p:ext uri="{BB962C8B-B14F-4D97-AF65-F5344CB8AC3E}">
        <p14:creationId xmlns:p14="http://schemas.microsoft.com/office/powerpoint/2010/main" val="17348479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95300" y="476250"/>
            <a:ext cx="8915400" cy="579438"/>
          </a:xfrm>
        </p:spPr>
        <p:txBody>
          <a:bodyPr/>
          <a:lstStyle/>
          <a:p>
            <a:r>
              <a:rPr lang="en-US"/>
              <a:t>Click to edit Master title style</a:t>
            </a:r>
            <a:endParaRPr lang="en-GB"/>
          </a:p>
        </p:txBody>
      </p:sp>
      <p:sp>
        <p:nvSpPr>
          <p:cNvPr id="3" name="Text Placeholder 2"/>
          <p:cNvSpPr>
            <a:spLocks noGrp="1"/>
          </p:cNvSpPr>
          <p:nvPr>
            <p:ph type="body" sz="half" idx="1"/>
          </p:nvPr>
        </p:nvSpPr>
        <p:spPr>
          <a:xfrm>
            <a:off x="495300" y="1412876"/>
            <a:ext cx="437515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035550" y="1412876"/>
            <a:ext cx="437515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827F9056-BCC5-493D-BE43-E537CB5074D8}" type="datetime1">
              <a:rPr lang="en-US"/>
              <a:pPr>
                <a:defRPr/>
              </a:pPr>
              <a:t>8/23/2023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C032D2E7-C886-43D2-870B-A5B2362B3562}" type="slidenum">
              <a:rPr lang="en-GB"/>
              <a:pPr>
                <a:defRPr/>
              </a:pPr>
              <a:t>‹#›</a:t>
            </a:fld>
            <a:endParaRPr lang="en-GB"/>
          </a:p>
        </p:txBody>
      </p:sp>
    </p:spTree>
    <p:extLst>
      <p:ext uri="{BB962C8B-B14F-4D97-AF65-F5344CB8AC3E}">
        <p14:creationId xmlns:p14="http://schemas.microsoft.com/office/powerpoint/2010/main" val="382383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3E281176-E55D-40F0-AF23-BA360FE669E8}" type="datetime1">
              <a:rPr lang="en-US"/>
              <a:pPr>
                <a:defRPr/>
              </a:pPr>
              <a:t>8/23/2023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7C644FC-AE2C-4360-A62D-93E4BF4E49D6}" type="slidenum">
              <a:rPr lang="en-GB"/>
              <a:pPr>
                <a:defRPr/>
              </a:pPr>
              <a:t>‹#›</a:t>
            </a:fld>
            <a:endParaRPr lang="en-GB"/>
          </a:p>
        </p:txBody>
      </p:sp>
    </p:spTree>
    <p:extLst>
      <p:ext uri="{BB962C8B-B14F-4D97-AF65-F5344CB8AC3E}">
        <p14:creationId xmlns:p14="http://schemas.microsoft.com/office/powerpoint/2010/main" val="334462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661EED2F-EB7C-4305-B992-A8844DD6FCC5}" type="datetime1">
              <a:rPr lang="en-US"/>
              <a:pPr>
                <a:defRPr/>
              </a:pPr>
              <a:t>8/23/2023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5B18023-6A82-4E51-BE62-FF54875EC0F2}" type="slidenum">
              <a:rPr lang="en-GB"/>
              <a:pPr>
                <a:defRPr/>
              </a:pPr>
              <a:t>‹#›</a:t>
            </a:fld>
            <a:endParaRPr lang="en-GB"/>
          </a:p>
        </p:txBody>
      </p:sp>
    </p:spTree>
    <p:extLst>
      <p:ext uri="{BB962C8B-B14F-4D97-AF65-F5344CB8AC3E}">
        <p14:creationId xmlns:p14="http://schemas.microsoft.com/office/powerpoint/2010/main" val="2667403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35E1922-F252-42A6-ADC2-9A3A7B6D3658}" type="datetime1">
              <a:rPr lang="en-US"/>
              <a:pPr>
                <a:defRPr/>
              </a:pPr>
              <a:t>8/23/2023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6E7EFB0-B408-4B08-AEF7-DBCEBEE59E6C}" type="slidenum">
              <a:rPr lang="en-GB"/>
              <a:pPr>
                <a:defRPr/>
              </a:pPr>
              <a:t>‹#›</a:t>
            </a:fld>
            <a:endParaRPr lang="en-GB"/>
          </a:p>
        </p:txBody>
      </p:sp>
    </p:spTree>
    <p:extLst>
      <p:ext uri="{BB962C8B-B14F-4D97-AF65-F5344CB8AC3E}">
        <p14:creationId xmlns:p14="http://schemas.microsoft.com/office/powerpoint/2010/main" val="1443147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3"/>
          <p:cNvSpPr>
            <a:spLocks noGrp="1"/>
          </p:cNvSpPr>
          <p:nvPr>
            <p:ph type="dt" sz="half" idx="10"/>
          </p:nvPr>
        </p:nvSpPr>
        <p:spPr/>
        <p:txBody>
          <a:bodyPr/>
          <a:lstStyle>
            <a:lvl1pPr>
              <a:defRPr/>
            </a:lvl1pPr>
          </a:lstStyle>
          <a:p>
            <a:pPr>
              <a:defRPr/>
            </a:pPr>
            <a:fld id="{01AB1A27-EC55-4DE4-ADB4-3A34BB0A3ABA}" type="datetime1">
              <a:rPr lang="en-US"/>
              <a:pPr>
                <a:defRPr/>
              </a:pPr>
              <a:t>8/23/2023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48B8C08A-88C7-458C-A8E3-E9B6EE46D8ED}" type="slidenum">
              <a:rPr lang="en-GB"/>
              <a:pPr>
                <a:defRPr/>
              </a:pPr>
              <a:t>‹#›</a:t>
            </a:fld>
            <a:endParaRPr lang="en-GB"/>
          </a:p>
        </p:txBody>
      </p:sp>
    </p:spTree>
    <p:extLst>
      <p:ext uri="{BB962C8B-B14F-4D97-AF65-F5344CB8AC3E}">
        <p14:creationId xmlns:p14="http://schemas.microsoft.com/office/powerpoint/2010/main" val="137151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FD147632-667D-41AA-9D54-7267DF59F2FE}" type="datetime1">
              <a:rPr lang="en-US"/>
              <a:pPr>
                <a:defRPr/>
              </a:pPr>
              <a:t>8/23/2023</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D81DDBB6-8C28-4C38-9E2E-20C242400447}" type="slidenum">
              <a:rPr lang="en-GB"/>
              <a:pPr>
                <a:defRPr/>
              </a:pPr>
              <a:t>‹#›</a:t>
            </a:fld>
            <a:endParaRPr lang="en-GB"/>
          </a:p>
        </p:txBody>
      </p:sp>
    </p:spTree>
    <p:extLst>
      <p:ext uri="{BB962C8B-B14F-4D97-AF65-F5344CB8AC3E}">
        <p14:creationId xmlns:p14="http://schemas.microsoft.com/office/powerpoint/2010/main" val="2718556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48A248D2-FEA0-4FFA-A381-3343D7F9AF67}" type="datetime1">
              <a:rPr lang="en-US"/>
              <a:pPr>
                <a:defRPr/>
              </a:pPr>
              <a:t>8/23/2023</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44BE6B95-AE9C-4636-89FE-FE108029CE5F}" type="slidenum">
              <a:rPr lang="en-GB"/>
              <a:pPr>
                <a:defRPr/>
              </a:pPr>
              <a:t>‹#›</a:t>
            </a:fld>
            <a:endParaRPr lang="en-GB"/>
          </a:p>
        </p:txBody>
      </p:sp>
    </p:spTree>
    <p:extLst>
      <p:ext uri="{BB962C8B-B14F-4D97-AF65-F5344CB8AC3E}">
        <p14:creationId xmlns:p14="http://schemas.microsoft.com/office/powerpoint/2010/main" val="1591186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E05FDDF-748B-4CBC-850B-5DB02DB96F97}" type="datetime1">
              <a:rPr lang="en-US"/>
              <a:pPr>
                <a:defRPr/>
              </a:pPr>
              <a:t>8/23/2023</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C6E9AC45-24D4-4F00-B9BD-AB531531156D}" type="slidenum">
              <a:rPr lang="en-GB"/>
              <a:pPr>
                <a:defRPr/>
              </a:pPr>
              <a:t>‹#›</a:t>
            </a:fld>
            <a:endParaRPr lang="en-GB"/>
          </a:p>
        </p:txBody>
      </p:sp>
    </p:spTree>
    <p:extLst>
      <p:ext uri="{BB962C8B-B14F-4D97-AF65-F5344CB8AC3E}">
        <p14:creationId xmlns:p14="http://schemas.microsoft.com/office/powerpoint/2010/main" val="930134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01415D9-1CBA-4560-A43E-D864EEBB9DB0}" type="datetime1">
              <a:rPr lang="en-US"/>
              <a:pPr>
                <a:defRPr/>
              </a:pPr>
              <a:t>8/23/2023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335F82A5-8E1B-4118-ACC3-C92DB4B816F1}" type="slidenum">
              <a:rPr lang="en-GB"/>
              <a:pPr>
                <a:defRPr/>
              </a:pPr>
              <a:t>‹#›</a:t>
            </a:fld>
            <a:endParaRPr lang="en-GB"/>
          </a:p>
        </p:txBody>
      </p:sp>
    </p:spTree>
    <p:extLst>
      <p:ext uri="{BB962C8B-B14F-4D97-AF65-F5344CB8AC3E}">
        <p14:creationId xmlns:p14="http://schemas.microsoft.com/office/powerpoint/2010/main" val="3182451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1" descr="slide background"/>
          <p:cNvPicPr>
            <a:picLocks noChangeAspect="1" noChangeArrowheads="1"/>
          </p:cNvPicPr>
          <p:nvPr userDrawn="1"/>
        </p:nvPicPr>
        <p:blipFill>
          <a:blip r:embed="rId15" cstate="print"/>
          <a:srcRect/>
          <a:stretch>
            <a:fillRect/>
          </a:stretch>
        </p:blipFill>
        <p:spPr bwMode="auto">
          <a:xfrm>
            <a:off x="0" y="1"/>
            <a:ext cx="9906000" cy="6854825"/>
          </a:xfrm>
          <a:prstGeom prst="rect">
            <a:avLst/>
          </a:prstGeom>
          <a:noFill/>
          <a:ln w="9525">
            <a:noFill/>
            <a:miter lim="800000"/>
            <a:headEnd/>
            <a:tailEnd/>
          </a:ln>
        </p:spPr>
      </p:pic>
      <p:sp>
        <p:nvSpPr>
          <p:cNvPr id="1027" name="Title Placeholder 1"/>
          <p:cNvSpPr>
            <a:spLocks noGrp="1"/>
          </p:cNvSpPr>
          <p:nvPr>
            <p:ph type="title"/>
          </p:nvPr>
        </p:nvSpPr>
        <p:spPr bwMode="auto">
          <a:xfrm>
            <a:off x="495300" y="476250"/>
            <a:ext cx="8915400" cy="5794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8" name="Text Placeholder 2"/>
          <p:cNvSpPr>
            <a:spLocks noGrp="1"/>
          </p:cNvSpPr>
          <p:nvPr>
            <p:ph type="body" idx="1"/>
          </p:nvPr>
        </p:nvSpPr>
        <p:spPr bwMode="auto">
          <a:xfrm>
            <a:off x="495300" y="1412876"/>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95300" y="6356351"/>
            <a:ext cx="23114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latin typeface="Calibri" pitchFamily="34" charset="0"/>
              </a:defRPr>
            </a:lvl1pPr>
          </a:lstStyle>
          <a:p>
            <a:pPr>
              <a:defRPr/>
            </a:pPr>
            <a:fld id="{D131240A-71DF-4293-B5F5-93EDF235B0BA}" type="datetime1">
              <a:rPr lang="en-US">
                <a:ea typeface="ＭＳ Ｐゴシック" pitchFamily="24" charset="-128"/>
              </a:rPr>
              <a:pPr>
                <a:defRPr/>
              </a:pPr>
              <a:t>8/23/2023</a:t>
            </a:fld>
            <a:endParaRPr lang="en-GB">
              <a:ea typeface="ＭＳ Ｐゴシック" pitchFamily="24" charset="-128"/>
            </a:endParaRPr>
          </a:p>
        </p:txBody>
      </p:sp>
      <p:sp>
        <p:nvSpPr>
          <p:cNvPr id="5" name="Footer Placeholder 4"/>
          <p:cNvSpPr>
            <a:spLocks noGrp="1"/>
          </p:cNvSpPr>
          <p:nvPr>
            <p:ph type="ftr" sz="quarter" idx="3"/>
          </p:nvPr>
        </p:nvSpPr>
        <p:spPr>
          <a:xfrm>
            <a:off x="3384550" y="6356351"/>
            <a:ext cx="3136900" cy="365125"/>
          </a:xfrm>
          <a:prstGeom prst="rect">
            <a:avLst/>
          </a:prstGeom>
        </p:spPr>
        <p:txBody>
          <a:bodyPr vert="horz" wrap="square" lIns="91440" tIns="45720" rIns="91440" bIns="45720" numCol="1" anchor="ctr" anchorCtr="0" compatLnSpc="1">
            <a:prstTxWarp prst="textNoShape">
              <a:avLst/>
            </a:prstTxWarp>
          </a:bodyPr>
          <a:lstStyle>
            <a:lvl1pPr algn="ctr">
              <a:defRPr sz="1200" smtClean="0">
                <a:solidFill>
                  <a:srgbClr val="898989"/>
                </a:solidFill>
                <a:latin typeface="Calibri" pitchFamily="34" charset="0"/>
              </a:defRPr>
            </a:lvl1pPr>
          </a:lstStyle>
          <a:p>
            <a:pPr>
              <a:defRPr/>
            </a:pPr>
            <a:endParaRPr lang="en-GB">
              <a:ea typeface="ＭＳ Ｐゴシック" pitchFamily="24" charset="-128"/>
            </a:endParaRPr>
          </a:p>
        </p:txBody>
      </p:sp>
      <p:sp>
        <p:nvSpPr>
          <p:cNvPr id="6" name="Slide Number Placeholder 5"/>
          <p:cNvSpPr>
            <a:spLocks noGrp="1"/>
          </p:cNvSpPr>
          <p:nvPr>
            <p:ph type="sldNum" sz="quarter" idx="4"/>
          </p:nvPr>
        </p:nvSpPr>
        <p:spPr>
          <a:xfrm>
            <a:off x="7099300" y="6356351"/>
            <a:ext cx="23114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latin typeface="Calibri" pitchFamily="34" charset="0"/>
              </a:defRPr>
            </a:lvl1pPr>
          </a:lstStyle>
          <a:p>
            <a:pPr>
              <a:defRPr/>
            </a:pPr>
            <a:fld id="{11449B2E-61B3-4D9B-AD6E-9D5D71C82DF2}" type="slidenum">
              <a:rPr lang="en-GB">
                <a:ea typeface="ＭＳ Ｐゴシック" pitchFamily="24" charset="-128"/>
              </a:rPr>
              <a:pPr>
                <a:defRPr/>
              </a:pPr>
              <a:t>‹#›</a:t>
            </a:fld>
            <a:endParaRPr lang="en-GB">
              <a:ea typeface="ＭＳ Ｐゴシック" pitchFamily="24" charset="-128"/>
            </a:endParaRPr>
          </a:p>
        </p:txBody>
      </p:sp>
    </p:spTree>
    <p:extLst>
      <p:ext uri="{BB962C8B-B14F-4D97-AF65-F5344CB8AC3E}">
        <p14:creationId xmlns:p14="http://schemas.microsoft.com/office/powerpoint/2010/main" val="27918169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rtl="0" eaLnBrk="0" fontAlgn="base" hangingPunct="0">
        <a:spcBef>
          <a:spcPct val="0"/>
        </a:spcBef>
        <a:spcAft>
          <a:spcPct val="0"/>
        </a:spcAft>
        <a:defRPr sz="3000" b="1" kern="1200">
          <a:solidFill>
            <a:srgbClr val="292929"/>
          </a:solidFill>
          <a:latin typeface="Trebuchet MS" pitchFamily="34" charset="0"/>
          <a:ea typeface="ＭＳ Ｐゴシック" pitchFamily="24" charset="-128"/>
          <a:cs typeface="+mj-cs"/>
        </a:defRPr>
      </a:lvl1pPr>
      <a:lvl2pPr algn="ctr" rtl="0" eaLnBrk="0" fontAlgn="base" hangingPunct="0">
        <a:spcBef>
          <a:spcPct val="0"/>
        </a:spcBef>
        <a:spcAft>
          <a:spcPct val="0"/>
        </a:spcAft>
        <a:defRPr sz="3000" b="1">
          <a:solidFill>
            <a:srgbClr val="292929"/>
          </a:solidFill>
          <a:latin typeface="Trebuchet MS" pitchFamily="34" charset="0"/>
          <a:ea typeface="ＭＳ Ｐゴシック" pitchFamily="24" charset="-128"/>
        </a:defRPr>
      </a:lvl2pPr>
      <a:lvl3pPr algn="ctr" rtl="0" eaLnBrk="0" fontAlgn="base" hangingPunct="0">
        <a:spcBef>
          <a:spcPct val="0"/>
        </a:spcBef>
        <a:spcAft>
          <a:spcPct val="0"/>
        </a:spcAft>
        <a:defRPr sz="3000" b="1">
          <a:solidFill>
            <a:srgbClr val="292929"/>
          </a:solidFill>
          <a:latin typeface="Trebuchet MS" pitchFamily="34" charset="0"/>
          <a:ea typeface="ＭＳ Ｐゴシック" pitchFamily="24" charset="-128"/>
        </a:defRPr>
      </a:lvl3pPr>
      <a:lvl4pPr algn="ctr" rtl="0" eaLnBrk="0" fontAlgn="base" hangingPunct="0">
        <a:spcBef>
          <a:spcPct val="0"/>
        </a:spcBef>
        <a:spcAft>
          <a:spcPct val="0"/>
        </a:spcAft>
        <a:defRPr sz="3000" b="1">
          <a:solidFill>
            <a:srgbClr val="292929"/>
          </a:solidFill>
          <a:latin typeface="Trebuchet MS" pitchFamily="34" charset="0"/>
          <a:ea typeface="ＭＳ Ｐゴシック" pitchFamily="24" charset="-128"/>
        </a:defRPr>
      </a:lvl4pPr>
      <a:lvl5pPr algn="ctr" rtl="0" eaLnBrk="0" fontAlgn="base" hangingPunct="0">
        <a:spcBef>
          <a:spcPct val="0"/>
        </a:spcBef>
        <a:spcAft>
          <a:spcPct val="0"/>
        </a:spcAft>
        <a:defRPr sz="3000" b="1">
          <a:solidFill>
            <a:srgbClr val="292929"/>
          </a:solidFill>
          <a:latin typeface="Trebuchet MS" pitchFamily="34" charset="0"/>
          <a:ea typeface="ＭＳ Ｐゴシック" pitchFamily="24" charset="-128"/>
        </a:defRPr>
      </a:lvl5pPr>
      <a:lvl6pPr marL="457200" algn="ctr" rtl="0" fontAlgn="base">
        <a:spcBef>
          <a:spcPct val="0"/>
        </a:spcBef>
        <a:spcAft>
          <a:spcPct val="0"/>
        </a:spcAft>
        <a:defRPr sz="3000" b="1">
          <a:solidFill>
            <a:srgbClr val="292929"/>
          </a:solidFill>
          <a:latin typeface="Trebuchet MS" pitchFamily="34" charset="0"/>
          <a:ea typeface="ＭＳ Ｐゴシック" pitchFamily="24" charset="-128"/>
        </a:defRPr>
      </a:lvl6pPr>
      <a:lvl7pPr marL="914400" algn="ctr" rtl="0" fontAlgn="base">
        <a:spcBef>
          <a:spcPct val="0"/>
        </a:spcBef>
        <a:spcAft>
          <a:spcPct val="0"/>
        </a:spcAft>
        <a:defRPr sz="3000" b="1">
          <a:solidFill>
            <a:srgbClr val="292929"/>
          </a:solidFill>
          <a:latin typeface="Trebuchet MS" pitchFamily="34" charset="0"/>
          <a:ea typeface="ＭＳ Ｐゴシック" pitchFamily="24" charset="-128"/>
        </a:defRPr>
      </a:lvl7pPr>
      <a:lvl8pPr marL="1371600" algn="ctr" rtl="0" fontAlgn="base">
        <a:spcBef>
          <a:spcPct val="0"/>
        </a:spcBef>
        <a:spcAft>
          <a:spcPct val="0"/>
        </a:spcAft>
        <a:defRPr sz="3000" b="1">
          <a:solidFill>
            <a:srgbClr val="292929"/>
          </a:solidFill>
          <a:latin typeface="Trebuchet MS" pitchFamily="34" charset="0"/>
          <a:ea typeface="ＭＳ Ｐゴシック" pitchFamily="24" charset="-128"/>
        </a:defRPr>
      </a:lvl8pPr>
      <a:lvl9pPr marL="1828800" algn="ctr" rtl="0" fontAlgn="base">
        <a:spcBef>
          <a:spcPct val="0"/>
        </a:spcBef>
        <a:spcAft>
          <a:spcPct val="0"/>
        </a:spcAft>
        <a:defRPr sz="3000" b="1">
          <a:solidFill>
            <a:srgbClr val="292929"/>
          </a:solidFill>
          <a:latin typeface="Trebuchet MS" pitchFamily="34" charset="0"/>
          <a:ea typeface="ＭＳ Ｐゴシック" pitchFamily="24" charset="-128"/>
        </a:defRPr>
      </a:lvl9pPr>
    </p:titleStyle>
    <p:bodyStyle>
      <a:lvl1pPr marL="342900" indent="-342900" algn="l" rtl="0" eaLnBrk="0" fontAlgn="base" hangingPunct="0">
        <a:spcBef>
          <a:spcPct val="20000"/>
        </a:spcBef>
        <a:spcAft>
          <a:spcPct val="0"/>
        </a:spcAft>
        <a:buFont typeface="Arial" charset="0"/>
        <a:buBlip>
          <a:blip r:embed="rId16"/>
        </a:buBlip>
        <a:defRPr sz="2400" kern="1200">
          <a:solidFill>
            <a:srgbClr val="292929"/>
          </a:solidFill>
          <a:latin typeface="Trebuchet MS" pitchFamily="34" charset="0"/>
          <a:ea typeface="ＭＳ Ｐゴシック" pitchFamily="24" charset="-128"/>
          <a:cs typeface="+mn-cs"/>
        </a:defRPr>
      </a:lvl1pPr>
      <a:lvl2pPr marL="742950" indent="-28575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2pPr>
      <a:lvl3pPr marL="11430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3pPr>
      <a:lvl4pPr marL="16002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4pPr>
      <a:lvl5pPr marL="20574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WFcW5-1NP60" TargetMode="Externa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3.xml"/><Relationship Id="rId4" Type="http://schemas.openxmlformats.org/officeDocument/2006/relationships/image" Target="../media/image2.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hyperlink" Target="https://www.youtube.com/watch?v=eVGtsK7vvnA" TargetMode="Externa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2.jpe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3.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09364" y="2348880"/>
            <a:ext cx="8420100" cy="2160240"/>
          </a:xfrm>
        </p:spPr>
        <p:txBody>
          <a:bodyPr/>
          <a:lstStyle/>
          <a:p>
            <a:pPr algn="l"/>
            <a:r>
              <a:rPr lang="en-GB" sz="2800" dirty="0">
                <a:solidFill>
                  <a:schemeClr val="tx1">
                    <a:lumMod val="75000"/>
                    <a:lumOff val="25000"/>
                  </a:schemeClr>
                </a:solidFill>
              </a:rPr>
              <a:t>Exercise 10b</a:t>
            </a:r>
            <a:br>
              <a:rPr lang="en-GB" sz="2800">
                <a:solidFill>
                  <a:schemeClr val="tx1">
                    <a:lumMod val="75000"/>
                    <a:lumOff val="25000"/>
                  </a:schemeClr>
                </a:solidFill>
              </a:rPr>
            </a:br>
            <a:r>
              <a:rPr lang="en-GB" sz="2800">
                <a:solidFill>
                  <a:schemeClr val="tx1">
                    <a:lumMod val="75000"/>
                    <a:lumOff val="25000"/>
                  </a:schemeClr>
                </a:solidFill>
              </a:rPr>
              <a:t>Stalling and Spin Avoidance</a:t>
            </a:r>
            <a:br>
              <a:rPr lang="en-GB" dirty="0">
                <a:solidFill>
                  <a:schemeClr val="tx1">
                    <a:lumMod val="75000"/>
                    <a:lumOff val="25000"/>
                  </a:schemeClr>
                </a:solidFill>
              </a:rPr>
            </a:br>
            <a:endParaRPr lang="en-GB" dirty="0"/>
          </a:p>
        </p:txBody>
      </p:sp>
      <p:sp>
        <p:nvSpPr>
          <p:cNvPr id="3" name="Subtitle 2"/>
          <p:cNvSpPr>
            <a:spLocks noGrp="1"/>
          </p:cNvSpPr>
          <p:nvPr>
            <p:ph type="subTitle" idx="1"/>
          </p:nvPr>
        </p:nvSpPr>
        <p:spPr>
          <a:xfrm>
            <a:off x="776536" y="4077072"/>
            <a:ext cx="6934200" cy="478904"/>
          </a:xfrm>
        </p:spPr>
        <p:txBody>
          <a:bodyPr/>
          <a:lstStyle/>
          <a:p>
            <a:pPr algn="l"/>
            <a:r>
              <a:rPr lang="en-GB" dirty="0">
                <a:solidFill>
                  <a:srgbClr val="FF0000"/>
                </a:solidFill>
              </a:rPr>
              <a:t>Aim - as syllabus</a:t>
            </a:r>
          </a:p>
        </p:txBody>
      </p:sp>
      <p:sp>
        <p:nvSpPr>
          <p:cNvPr id="4" name="Title 1"/>
          <p:cNvSpPr txBox="1">
            <a:spLocks/>
          </p:cNvSpPr>
          <p:nvPr/>
        </p:nvSpPr>
        <p:spPr bwMode="auto">
          <a:xfrm>
            <a:off x="742950" y="548680"/>
            <a:ext cx="8420100" cy="216024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l"/>
            <a:r>
              <a:rPr lang="en-GB" sz="4400" b="0" dirty="0">
                <a:solidFill>
                  <a:schemeClr val="accent1">
                    <a:lumMod val="20000"/>
                    <a:lumOff val="80000"/>
                  </a:schemeClr>
                </a:solidFill>
              </a:rPr>
              <a:t>Phase 3</a:t>
            </a:r>
            <a:br>
              <a:rPr lang="en-GB" sz="4400" dirty="0">
                <a:solidFill>
                  <a:schemeClr val="tx1">
                    <a:lumMod val="75000"/>
                    <a:lumOff val="25000"/>
                  </a:schemeClr>
                </a:solidFill>
              </a:rPr>
            </a:br>
            <a:endParaRPr lang="en-GB" sz="4400" dirty="0"/>
          </a:p>
        </p:txBody>
      </p:sp>
      <p:sp>
        <p:nvSpPr>
          <p:cNvPr id="5" name="Rectangle 4"/>
          <p:cNvSpPr/>
          <p:nvPr/>
        </p:nvSpPr>
        <p:spPr>
          <a:xfrm>
            <a:off x="8121352" y="6453336"/>
            <a:ext cx="1569660" cy="215444"/>
          </a:xfrm>
          <a:prstGeom prst="rect">
            <a:avLst/>
          </a:prstGeom>
        </p:spPr>
        <p:txBody>
          <a:bodyPr wrap="none">
            <a:spAutoFit/>
          </a:bodyPr>
          <a:ls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GB" sz="800" dirty="0">
                <a:latin typeface="Trebuchet MS" panose="020B0603020202020204" pitchFamily="34" charset="0"/>
              </a:rPr>
              <a:t>Copyright Marcus </a:t>
            </a:r>
            <a:r>
              <a:rPr lang="en-GB" sz="800" dirty="0" err="1">
                <a:latin typeface="Trebuchet MS" panose="020B0603020202020204" pitchFamily="34" charset="0"/>
              </a:rPr>
              <a:t>Furniss</a:t>
            </a:r>
            <a:r>
              <a:rPr lang="en-GB" sz="800" dirty="0">
                <a:latin typeface="Trebuchet MS" panose="020B0603020202020204" pitchFamily="34" charset="0"/>
              </a:rPr>
              <a:t> 2019</a:t>
            </a:r>
          </a:p>
        </p:txBody>
      </p:sp>
    </p:spTree>
    <p:extLst>
      <p:ext uri="{BB962C8B-B14F-4D97-AF65-F5344CB8AC3E}">
        <p14:creationId xmlns:p14="http://schemas.microsoft.com/office/powerpoint/2010/main" val="8354136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Indications of Slow Flight</a:t>
            </a:r>
          </a:p>
        </p:txBody>
      </p:sp>
      <p:sp>
        <p:nvSpPr>
          <p:cNvPr id="3" name="Content Placeholder 2"/>
          <p:cNvSpPr>
            <a:spLocks noGrp="1"/>
          </p:cNvSpPr>
          <p:nvPr>
            <p:ph idx="1"/>
          </p:nvPr>
        </p:nvSpPr>
        <p:spPr>
          <a:xfrm>
            <a:off x="495300" y="1268760"/>
            <a:ext cx="8915400" cy="5256484"/>
          </a:xfrm>
        </p:spPr>
        <p:txBody>
          <a:bodyPr/>
          <a:lstStyle/>
          <a:p>
            <a:r>
              <a:rPr lang="en-GB" dirty="0"/>
              <a:t>Air Speed Indicator (ASI)</a:t>
            </a:r>
          </a:p>
          <a:p>
            <a:pPr lvl="1"/>
            <a:r>
              <a:rPr lang="en-GB" dirty="0"/>
              <a:t>The ASI has a lag and can also be subject to errors when flying through rain</a:t>
            </a:r>
          </a:p>
          <a:p>
            <a:r>
              <a:rPr lang="en-GB" dirty="0"/>
              <a:t>Reduced Airflow  </a:t>
            </a:r>
          </a:p>
          <a:p>
            <a:pPr lvl="1"/>
            <a:r>
              <a:rPr lang="en-GB" dirty="0"/>
              <a:t>This is a good indication in open cockpit aircraft with pusher prop (</a:t>
            </a:r>
            <a:r>
              <a:rPr lang="en-GB" dirty="0" err="1"/>
              <a:t>ie</a:t>
            </a:r>
            <a:r>
              <a:rPr lang="en-GB" dirty="0"/>
              <a:t> </a:t>
            </a:r>
            <a:r>
              <a:rPr lang="en-GB" dirty="0" err="1"/>
              <a:t>Flexwing</a:t>
            </a:r>
            <a:r>
              <a:rPr lang="en-GB" dirty="0"/>
              <a:t>)</a:t>
            </a:r>
          </a:p>
          <a:p>
            <a:r>
              <a:rPr lang="en-GB" dirty="0"/>
              <a:t>Noise reduction due reduced airflow</a:t>
            </a:r>
          </a:p>
          <a:p>
            <a:r>
              <a:rPr lang="en-GB" dirty="0"/>
              <a:t>Possible nose high attitude</a:t>
            </a:r>
          </a:p>
          <a:p>
            <a:pPr lvl="1"/>
            <a:r>
              <a:rPr lang="en-GB" dirty="0"/>
              <a:t>Become familiar with correct pitch attitude for different power and flap setting</a:t>
            </a:r>
          </a:p>
          <a:p>
            <a:r>
              <a:rPr lang="en-GB" dirty="0"/>
              <a:t>Pitch control position and pressure</a:t>
            </a:r>
          </a:p>
          <a:p>
            <a:pPr lvl="1"/>
            <a:r>
              <a:rPr lang="en-GB" dirty="0"/>
              <a:t>Control column will be aft of normal position and there will be forwards pressure as aircraft tries to return to trimmed cruise speed</a:t>
            </a:r>
          </a:p>
          <a:p>
            <a:endParaRPr lang="en-GB" dirty="0"/>
          </a:p>
        </p:txBody>
      </p:sp>
    </p:spTree>
    <p:extLst>
      <p:ext uri="{BB962C8B-B14F-4D97-AF65-F5344CB8AC3E}">
        <p14:creationId xmlns:p14="http://schemas.microsoft.com/office/powerpoint/2010/main" val="3147091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500"/>
                                        <p:tgtEl>
                                          <p:spTgt spid="3">
                                            <p:txEl>
                                              <p:pRg st="7" end="7"/>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Indications of Slow Flight</a:t>
            </a:r>
          </a:p>
        </p:txBody>
      </p:sp>
      <p:sp>
        <p:nvSpPr>
          <p:cNvPr id="3" name="Content Placeholder 2"/>
          <p:cNvSpPr>
            <a:spLocks noGrp="1"/>
          </p:cNvSpPr>
          <p:nvPr>
            <p:ph idx="1"/>
          </p:nvPr>
        </p:nvSpPr>
        <p:spPr>
          <a:xfrm>
            <a:off x="495300" y="1268760"/>
            <a:ext cx="8915400" cy="5256484"/>
          </a:xfrm>
        </p:spPr>
        <p:txBody>
          <a:bodyPr/>
          <a:lstStyle/>
          <a:p>
            <a:r>
              <a:rPr lang="en-GB" dirty="0"/>
              <a:t>Altered control response</a:t>
            </a:r>
          </a:p>
          <a:p>
            <a:pPr lvl="1"/>
            <a:r>
              <a:rPr lang="en-GB" dirty="0"/>
              <a:t>Pitch control will feel ‘nose heavy’ </a:t>
            </a:r>
          </a:p>
          <a:p>
            <a:pPr lvl="1"/>
            <a:r>
              <a:rPr lang="en-GB" dirty="0"/>
              <a:t>Ailerons and rudder will be lighter and less effective </a:t>
            </a:r>
            <a:r>
              <a:rPr lang="en-GB" i="1" dirty="0">
                <a:solidFill>
                  <a:schemeClr val="bg1">
                    <a:lumMod val="65000"/>
                  </a:schemeClr>
                </a:solidFill>
              </a:rPr>
              <a:t>(Mushy!)</a:t>
            </a:r>
          </a:p>
          <a:p>
            <a:pPr lvl="1"/>
            <a:r>
              <a:rPr lang="en-GB" dirty="0"/>
              <a:t>Note - elevator and rudder will be more responsive at high power settings due increased propeller slipstream</a:t>
            </a:r>
          </a:p>
          <a:p>
            <a:r>
              <a:rPr lang="en-GB" dirty="0"/>
              <a:t>Balance</a:t>
            </a:r>
          </a:p>
          <a:p>
            <a:pPr lvl="1"/>
            <a:r>
              <a:rPr lang="en-GB" dirty="0"/>
              <a:t>High power in slow flight tends to yaw EV-97 and C42 to left due finer pitch of slipstream so more right rudder is required to maintain balance</a:t>
            </a:r>
          </a:p>
          <a:p>
            <a:pPr lvl="1"/>
            <a:r>
              <a:rPr lang="en-GB" dirty="0">
                <a:solidFill>
                  <a:srgbClr val="FF0000"/>
                </a:solidFill>
              </a:rPr>
              <a:t>Yaw could lead to possible lateral instability</a:t>
            </a:r>
          </a:p>
        </p:txBody>
      </p:sp>
    </p:spTree>
    <p:extLst>
      <p:ext uri="{BB962C8B-B14F-4D97-AF65-F5344CB8AC3E}">
        <p14:creationId xmlns:p14="http://schemas.microsoft.com/office/powerpoint/2010/main" val="2085322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sz="2800" dirty="0">
                <a:solidFill>
                  <a:schemeClr val="tx1">
                    <a:lumMod val="85000"/>
                    <a:lumOff val="15000"/>
                  </a:schemeClr>
                </a:solidFill>
              </a:rPr>
              <a:t>The Incipient Stall - Indications</a:t>
            </a:r>
            <a:endParaRPr lang="en-GB" dirty="0"/>
          </a:p>
        </p:txBody>
      </p:sp>
      <p:grpSp>
        <p:nvGrpSpPr>
          <p:cNvPr id="17" name="Group 16"/>
          <p:cNvGrpSpPr/>
          <p:nvPr/>
        </p:nvGrpSpPr>
        <p:grpSpPr>
          <a:xfrm>
            <a:off x="1629865" y="3143773"/>
            <a:ext cx="5627391" cy="3358764"/>
            <a:chOff x="1405880" y="1523971"/>
            <a:chExt cx="8500120" cy="5073380"/>
          </a:xfrm>
        </p:grpSpPr>
        <p:pic>
          <p:nvPicPr>
            <p:cNvPr id="19" name="Picture 1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1079834">
              <a:off x="1405880" y="1523971"/>
              <a:ext cx="8500120" cy="4965175"/>
            </a:xfrm>
            <a:prstGeom prst="rect">
              <a:avLst/>
            </a:prstGeom>
          </p:spPr>
        </p:pic>
        <p:sp>
          <p:nvSpPr>
            <p:cNvPr id="20" name="Up Arrow 19"/>
            <p:cNvSpPr/>
            <p:nvPr/>
          </p:nvSpPr>
          <p:spPr>
            <a:xfrm>
              <a:off x="6105128" y="2175089"/>
              <a:ext cx="1000221" cy="2118007"/>
            </a:xfrm>
            <a:prstGeom prst="upArrow">
              <a:avLst/>
            </a:prstGeom>
            <a:solidFill>
              <a:schemeClr val="accent2">
                <a:lumMod val="75000"/>
              </a:schemeClr>
            </a:solidFill>
            <a:ln>
              <a:noFill/>
            </a:ln>
            <a:effectLst>
              <a:glow rad="203200">
                <a:schemeClr val="bg1">
                  <a:alpha val="27000"/>
                </a:schemeClr>
              </a:glow>
              <a:outerShdw sx="1000" sy="1000" algn="ctr" rotWithShape="0">
                <a:srgbClr val="000000"/>
              </a:outerShdw>
              <a:reflection endPos="0" dir="5400000" sy="-100000" algn="bl" rotWithShape="0"/>
              <a:softEdge rad="0"/>
            </a:effectLst>
            <a:scene3d>
              <a:camera prst="orthographicFront"/>
              <a:lightRig rig="balanced" dir="t">
                <a:rot lat="0" lon="0" rev="0"/>
              </a:lightRig>
            </a:scene3d>
            <a:sp3d prstMaterial="translucentPowder">
              <a:bevelT w="0" h="95250"/>
              <a:bevelB w="0" h="0"/>
              <a:extrusionClr>
                <a:schemeClr val="bg1"/>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Up Arrow 20"/>
            <p:cNvSpPr/>
            <p:nvPr/>
          </p:nvSpPr>
          <p:spPr>
            <a:xfrm rot="10800000">
              <a:off x="6105129" y="4479344"/>
              <a:ext cx="1000221" cy="2118007"/>
            </a:xfrm>
            <a:prstGeom prst="upArrow">
              <a:avLst/>
            </a:prstGeom>
            <a:solidFill>
              <a:srgbClr val="002060"/>
            </a:solidFill>
            <a:ln>
              <a:noFill/>
            </a:ln>
            <a:effectLst>
              <a:glow rad="203200">
                <a:schemeClr val="bg1">
                  <a:alpha val="27000"/>
                </a:schemeClr>
              </a:glow>
              <a:outerShdw sx="1000" sy="1000" algn="ctr" rotWithShape="0">
                <a:srgbClr val="000000"/>
              </a:outerShdw>
              <a:reflection endPos="0" dir="5400000" sy="-100000" algn="bl" rotWithShape="0"/>
              <a:softEdge rad="0"/>
            </a:effectLst>
            <a:scene3d>
              <a:camera prst="orthographicFront"/>
              <a:lightRig rig="balanced" dir="t">
                <a:rot lat="0" lon="0" rev="0"/>
              </a:lightRig>
            </a:scene3d>
            <a:sp3d prstMaterial="translucentPowder">
              <a:bevelT w="0" h="95250"/>
              <a:bevelB w="0" h="0"/>
              <a:extrusionClr>
                <a:schemeClr val="bg1"/>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4" name="Picture 2" descr="C:\Users\Marcus\Desktop\10A assets\10a.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021956">
              <a:off x="5266571" y="3555131"/>
              <a:ext cx="2512692" cy="1718301"/>
            </a:xfrm>
            <a:prstGeom prst="rect">
              <a:avLst/>
            </a:prstGeom>
            <a:noFill/>
            <a:extLst>
              <a:ext uri="{909E8E84-426E-40DD-AFC4-6F175D3DCCD1}">
                <a14:hiddenFill xmlns:a14="http://schemas.microsoft.com/office/drawing/2010/main">
                  <a:solidFill>
                    <a:srgbClr val="FFFFFF"/>
                  </a:solidFill>
                </a14:hiddenFill>
              </a:ext>
            </a:extLst>
          </p:spPr>
        </p:pic>
        <p:sp>
          <p:nvSpPr>
            <p:cNvPr id="25" name="Freeform 24"/>
            <p:cNvSpPr/>
            <p:nvPr/>
          </p:nvSpPr>
          <p:spPr>
            <a:xfrm>
              <a:off x="4088903" y="4527615"/>
              <a:ext cx="3646634" cy="762929"/>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2302 h 739007"/>
                <a:gd name="connsiteX1" fmla="*/ 2345749 w 4477424"/>
                <a:gd name="connsiteY1" fmla="*/ 8700 h 739007"/>
                <a:gd name="connsiteX2" fmla="*/ 0 w 4477424"/>
                <a:gd name="connsiteY2" fmla="*/ 739007 h 739007"/>
                <a:gd name="connsiteX0" fmla="*/ 4477424 w 4477424"/>
                <a:gd name="connsiteY0" fmla="*/ 41163 h 437868"/>
                <a:gd name="connsiteX1" fmla="*/ 1920878 w 4477424"/>
                <a:gd name="connsiteY1" fmla="*/ 63729 h 437868"/>
                <a:gd name="connsiteX2" fmla="*/ 0 w 4477424"/>
                <a:gd name="connsiteY2" fmla="*/ 437868 h 437868"/>
                <a:gd name="connsiteX0" fmla="*/ 4477424 w 4477424"/>
                <a:gd name="connsiteY0" fmla="*/ 32049 h 428754"/>
                <a:gd name="connsiteX1" fmla="*/ 1894324 w 4477424"/>
                <a:gd name="connsiteY1" fmla="*/ 84296 h 428754"/>
                <a:gd name="connsiteX2" fmla="*/ 0 w 4477424"/>
                <a:gd name="connsiteY2" fmla="*/ 428754 h 428754"/>
                <a:gd name="connsiteX0" fmla="*/ 4477424 w 4477424"/>
                <a:gd name="connsiteY0" fmla="*/ 23511 h 420216"/>
                <a:gd name="connsiteX1" fmla="*/ 1894324 w 4477424"/>
                <a:gd name="connsiteY1" fmla="*/ 75758 h 420216"/>
                <a:gd name="connsiteX2" fmla="*/ 0 w 4477424"/>
                <a:gd name="connsiteY2" fmla="*/ 420216 h 420216"/>
                <a:gd name="connsiteX0" fmla="*/ 4477424 w 4477424"/>
                <a:gd name="connsiteY0" fmla="*/ 0 h 396705"/>
                <a:gd name="connsiteX1" fmla="*/ 1894324 w 4477424"/>
                <a:gd name="connsiteY1" fmla="*/ 52247 h 396705"/>
                <a:gd name="connsiteX2" fmla="*/ 0 w 4477424"/>
                <a:gd name="connsiteY2" fmla="*/ 396705 h 396705"/>
                <a:gd name="connsiteX0" fmla="*/ 4477424 w 4477424"/>
                <a:gd name="connsiteY0" fmla="*/ 66475 h 463180"/>
                <a:gd name="connsiteX1" fmla="*/ 2540483 w 4477424"/>
                <a:gd name="connsiteY1" fmla="*/ 0 h 463180"/>
                <a:gd name="connsiteX2" fmla="*/ 0 w 4477424"/>
                <a:gd name="connsiteY2" fmla="*/ 463180 h 463180"/>
                <a:gd name="connsiteX0" fmla="*/ 4477424 w 4477424"/>
                <a:gd name="connsiteY0" fmla="*/ 66475 h 463180"/>
                <a:gd name="connsiteX1" fmla="*/ 2540483 w 4477424"/>
                <a:gd name="connsiteY1" fmla="*/ 0 h 463180"/>
                <a:gd name="connsiteX2" fmla="*/ 0 w 4477424"/>
                <a:gd name="connsiteY2" fmla="*/ 463180 h 463180"/>
                <a:gd name="connsiteX0" fmla="*/ 4247285 w 4247285"/>
                <a:gd name="connsiteY0" fmla="*/ 87976 h 494574"/>
                <a:gd name="connsiteX1" fmla="*/ 2310344 w 4247285"/>
                <a:gd name="connsiteY1" fmla="*/ 21501 h 494574"/>
                <a:gd name="connsiteX2" fmla="*/ 0 w 4247285"/>
                <a:gd name="connsiteY2" fmla="*/ 494575 h 494574"/>
                <a:gd name="connsiteX0" fmla="*/ 4300394 w 4300394"/>
                <a:gd name="connsiteY0" fmla="*/ 88649 h 505142"/>
                <a:gd name="connsiteX1" fmla="*/ 2363453 w 4300394"/>
                <a:gd name="connsiteY1" fmla="*/ 22174 h 505142"/>
                <a:gd name="connsiteX2" fmla="*/ 0 w 4300394"/>
                <a:gd name="connsiteY2" fmla="*/ 505142 h 505142"/>
                <a:gd name="connsiteX0" fmla="*/ 4344651 w 4344651"/>
                <a:gd name="connsiteY0" fmla="*/ 91356 h 547423"/>
                <a:gd name="connsiteX1" fmla="*/ 2407710 w 4344651"/>
                <a:gd name="connsiteY1" fmla="*/ 24881 h 547423"/>
                <a:gd name="connsiteX2" fmla="*/ 0 w 4344651"/>
                <a:gd name="connsiteY2" fmla="*/ 547423 h 547423"/>
                <a:gd name="connsiteX0" fmla="*/ 4344651 w 4344651"/>
                <a:gd name="connsiteY0" fmla="*/ 91356 h 547423"/>
                <a:gd name="connsiteX1" fmla="*/ 2407710 w 4344651"/>
                <a:gd name="connsiteY1" fmla="*/ 24881 h 547423"/>
                <a:gd name="connsiteX2" fmla="*/ 0 w 4344651"/>
                <a:gd name="connsiteY2" fmla="*/ 547423 h 547423"/>
                <a:gd name="connsiteX0" fmla="*/ 4344651 w 4344651"/>
                <a:gd name="connsiteY0" fmla="*/ 72342 h 528409"/>
                <a:gd name="connsiteX1" fmla="*/ 2407710 w 4344651"/>
                <a:gd name="connsiteY1" fmla="*/ 5867 h 528409"/>
                <a:gd name="connsiteX2" fmla="*/ 0 w 4344651"/>
                <a:gd name="connsiteY2" fmla="*/ 528409 h 528409"/>
                <a:gd name="connsiteX0" fmla="*/ 4344651 w 4344651"/>
                <a:gd name="connsiteY0" fmla="*/ 119745 h 575812"/>
                <a:gd name="connsiteX1" fmla="*/ 2248384 w 4344651"/>
                <a:gd name="connsiteY1" fmla="*/ 3802 h 575812"/>
                <a:gd name="connsiteX2" fmla="*/ 0 w 4344651"/>
                <a:gd name="connsiteY2" fmla="*/ 575812 h 575812"/>
                <a:gd name="connsiteX0" fmla="*/ 4335800 w 4335800"/>
                <a:gd name="connsiteY0" fmla="*/ 52178 h 617074"/>
                <a:gd name="connsiteX1" fmla="*/ 2248384 w 4335800"/>
                <a:gd name="connsiteY1" fmla="*/ 45064 h 617074"/>
                <a:gd name="connsiteX2" fmla="*/ 0 w 4335800"/>
                <a:gd name="connsiteY2" fmla="*/ 617074 h 617074"/>
                <a:gd name="connsiteX0" fmla="*/ 4335800 w 4335800"/>
                <a:gd name="connsiteY0" fmla="*/ 40556 h 605452"/>
                <a:gd name="connsiteX1" fmla="*/ 2248384 w 4335800"/>
                <a:gd name="connsiteY1" fmla="*/ 33442 h 605452"/>
                <a:gd name="connsiteX2" fmla="*/ 0 w 4335800"/>
                <a:gd name="connsiteY2" fmla="*/ 605452 h 605452"/>
                <a:gd name="connsiteX0" fmla="*/ 4335800 w 4335800"/>
                <a:gd name="connsiteY0" fmla="*/ 16188 h 581084"/>
                <a:gd name="connsiteX1" fmla="*/ 2248384 w 4335800"/>
                <a:gd name="connsiteY1" fmla="*/ 9074 h 581084"/>
                <a:gd name="connsiteX2" fmla="*/ 0 w 4335800"/>
                <a:gd name="connsiteY2" fmla="*/ 581084 h 581084"/>
                <a:gd name="connsiteX0" fmla="*/ 3397542 w 3397542"/>
                <a:gd name="connsiteY0" fmla="*/ 48144 h 603146"/>
                <a:gd name="connsiteX1" fmla="*/ 2248384 w 3397542"/>
                <a:gd name="connsiteY1" fmla="*/ 31136 h 603146"/>
                <a:gd name="connsiteX2" fmla="*/ 0 w 3397542"/>
                <a:gd name="connsiteY2" fmla="*/ 603146 h 603146"/>
                <a:gd name="connsiteX0" fmla="*/ 3397542 w 3397542"/>
                <a:gd name="connsiteY0" fmla="*/ 52771 h 607773"/>
                <a:gd name="connsiteX1" fmla="*/ 2248384 w 3397542"/>
                <a:gd name="connsiteY1" fmla="*/ 35763 h 607773"/>
                <a:gd name="connsiteX2" fmla="*/ 0 w 3397542"/>
                <a:gd name="connsiteY2" fmla="*/ 607773 h 607773"/>
                <a:gd name="connsiteX0" fmla="*/ 3397542 w 3397542"/>
                <a:gd name="connsiteY0" fmla="*/ 52771 h 607773"/>
                <a:gd name="connsiteX1" fmla="*/ 2248384 w 3397542"/>
                <a:gd name="connsiteY1" fmla="*/ 35763 h 607773"/>
                <a:gd name="connsiteX2" fmla="*/ 0 w 3397542"/>
                <a:gd name="connsiteY2" fmla="*/ 607773 h 607773"/>
                <a:gd name="connsiteX0" fmla="*/ 3397542 w 3397542"/>
                <a:gd name="connsiteY0" fmla="*/ 31452 h 586454"/>
                <a:gd name="connsiteX1" fmla="*/ 2248384 w 3397542"/>
                <a:gd name="connsiteY1" fmla="*/ 14444 h 586454"/>
                <a:gd name="connsiteX2" fmla="*/ 0 w 3397542"/>
                <a:gd name="connsiteY2" fmla="*/ 586454 h 586454"/>
                <a:gd name="connsiteX0" fmla="*/ 3397542 w 3397542"/>
                <a:gd name="connsiteY0" fmla="*/ 31452 h 586454"/>
                <a:gd name="connsiteX1" fmla="*/ 2248384 w 3397542"/>
                <a:gd name="connsiteY1" fmla="*/ 14444 h 586454"/>
                <a:gd name="connsiteX2" fmla="*/ 0 w 3397542"/>
                <a:gd name="connsiteY2" fmla="*/ 586454 h 586454"/>
                <a:gd name="connsiteX0" fmla="*/ 3397542 w 3397542"/>
                <a:gd name="connsiteY0" fmla="*/ 32330 h 617013"/>
                <a:gd name="connsiteX1" fmla="*/ 2248384 w 3397542"/>
                <a:gd name="connsiteY1" fmla="*/ 45003 h 617013"/>
                <a:gd name="connsiteX2" fmla="*/ 0 w 3397542"/>
                <a:gd name="connsiteY2" fmla="*/ 617013 h 617013"/>
                <a:gd name="connsiteX0" fmla="*/ 3397542 w 3397651"/>
                <a:gd name="connsiteY0" fmla="*/ 30053 h 614736"/>
                <a:gd name="connsiteX1" fmla="*/ 2248384 w 3397651"/>
                <a:gd name="connsiteY1" fmla="*/ 42726 h 614736"/>
                <a:gd name="connsiteX2" fmla="*/ 0 w 3397651"/>
                <a:gd name="connsiteY2" fmla="*/ 614736 h 614736"/>
                <a:gd name="connsiteX0" fmla="*/ 3388691 w 3388801"/>
                <a:gd name="connsiteY0" fmla="*/ 0 h 653937"/>
                <a:gd name="connsiteX1" fmla="*/ 2248384 w 3388801"/>
                <a:gd name="connsiteY1" fmla="*/ 81927 h 653937"/>
                <a:gd name="connsiteX2" fmla="*/ 0 w 3388801"/>
                <a:gd name="connsiteY2" fmla="*/ 653937 h 653937"/>
                <a:gd name="connsiteX0" fmla="*/ 3353285 w 3353394"/>
                <a:gd name="connsiteY0" fmla="*/ 0 h 515428"/>
                <a:gd name="connsiteX1" fmla="*/ 2212978 w 3353394"/>
                <a:gd name="connsiteY1" fmla="*/ 81927 h 515428"/>
                <a:gd name="connsiteX2" fmla="*/ 0 w 3353394"/>
                <a:gd name="connsiteY2" fmla="*/ 515428 h 515428"/>
                <a:gd name="connsiteX0" fmla="*/ 3353285 w 3353390"/>
                <a:gd name="connsiteY0" fmla="*/ 17770 h 533198"/>
                <a:gd name="connsiteX1" fmla="*/ 2186424 w 3353390"/>
                <a:gd name="connsiteY1" fmla="*/ 40336 h 533198"/>
                <a:gd name="connsiteX2" fmla="*/ 0 w 3353390"/>
                <a:gd name="connsiteY2" fmla="*/ 533198 h 533198"/>
                <a:gd name="connsiteX0" fmla="*/ 3353285 w 3353377"/>
                <a:gd name="connsiteY0" fmla="*/ 0 h 515428"/>
                <a:gd name="connsiteX1" fmla="*/ 2097909 w 3353377"/>
                <a:gd name="connsiteY1" fmla="*/ 52246 h 515428"/>
                <a:gd name="connsiteX2" fmla="*/ 0 w 3353377"/>
                <a:gd name="connsiteY2" fmla="*/ 515428 h 515428"/>
                <a:gd name="connsiteX0" fmla="*/ 3379839 w 3379931"/>
                <a:gd name="connsiteY0" fmla="*/ 2710 h 567606"/>
                <a:gd name="connsiteX1" fmla="*/ 2124463 w 3379931"/>
                <a:gd name="connsiteY1" fmla="*/ 54956 h 567606"/>
                <a:gd name="connsiteX2" fmla="*/ 0 w 3379931"/>
                <a:gd name="connsiteY2" fmla="*/ 567606 h 567606"/>
                <a:gd name="connsiteX0" fmla="*/ 3388690 w 3388782"/>
                <a:gd name="connsiteY0" fmla="*/ 18297 h 810744"/>
                <a:gd name="connsiteX1" fmla="*/ 2133314 w 3388782"/>
                <a:gd name="connsiteY1" fmla="*/ 70543 h 810744"/>
                <a:gd name="connsiteX2" fmla="*/ 0 w 3388782"/>
                <a:gd name="connsiteY2" fmla="*/ 810745 h 810744"/>
                <a:gd name="connsiteX0" fmla="*/ 3388690 w 3388779"/>
                <a:gd name="connsiteY0" fmla="*/ 0 h 792448"/>
                <a:gd name="connsiteX1" fmla="*/ 2106760 w 3388779"/>
                <a:gd name="connsiteY1" fmla="*/ 141288 h 792448"/>
                <a:gd name="connsiteX2" fmla="*/ 0 w 3388779"/>
                <a:gd name="connsiteY2" fmla="*/ 792448 h 792448"/>
              </a:gdLst>
              <a:ahLst/>
              <a:cxnLst>
                <a:cxn ang="0">
                  <a:pos x="connsiteX0" y="connsiteY0"/>
                </a:cxn>
                <a:cxn ang="0">
                  <a:pos x="connsiteX1" y="connsiteY1"/>
                </a:cxn>
                <a:cxn ang="0">
                  <a:pos x="connsiteX2" y="connsiteY2"/>
                </a:cxn>
              </a:cxnLst>
              <a:rect l="l" t="t" r="r" b="b"/>
              <a:pathLst>
                <a:path w="3388779" h="792448">
                  <a:moveTo>
                    <a:pt x="3388690" y="0"/>
                  </a:moveTo>
                  <a:cubicBezTo>
                    <a:pt x="3398054" y="17417"/>
                    <a:pt x="2671542" y="9213"/>
                    <a:pt x="2106760" y="141288"/>
                  </a:cubicBezTo>
                  <a:cubicBezTo>
                    <a:pt x="1541978" y="273363"/>
                    <a:pt x="622572" y="527274"/>
                    <a:pt x="0" y="792448"/>
                  </a:cubicBezTo>
                </a:path>
              </a:pathLst>
            </a:custGeom>
            <a:noFill/>
            <a:ln w="57150">
              <a:solidFill>
                <a:srgbClr val="376092"/>
              </a:solidFill>
              <a:headEnd type="none" w="med" len="med"/>
              <a:tailEnd type="arrow"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6" name="Straight Arrow Connector 25"/>
            <p:cNvCxnSpPr/>
            <p:nvPr/>
          </p:nvCxnSpPr>
          <p:spPr>
            <a:xfrm flipH="1">
              <a:off x="7689304" y="4526471"/>
              <a:ext cx="1944216" cy="0"/>
            </a:xfrm>
            <a:prstGeom prst="straightConnector1">
              <a:avLst/>
            </a:prstGeom>
            <a:ln w="57150">
              <a:solidFill>
                <a:srgbClr val="37609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7" name="Freeform 26"/>
            <p:cNvSpPr/>
            <p:nvPr/>
          </p:nvSpPr>
          <p:spPr>
            <a:xfrm rot="20042905">
              <a:off x="4272567" y="4469323"/>
              <a:ext cx="1578812" cy="215897"/>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883900 w 883900"/>
                <a:gd name="connsiteY0" fmla="*/ 167576 h 167576"/>
                <a:gd name="connsiteX1" fmla="*/ 0 w 883900"/>
                <a:gd name="connsiteY1" fmla="*/ 63613 h 167576"/>
                <a:gd name="connsiteX0" fmla="*/ 883900 w 883900"/>
                <a:gd name="connsiteY0" fmla="*/ 221812 h 221812"/>
                <a:gd name="connsiteX1" fmla="*/ 740355 w 883900"/>
                <a:gd name="connsiteY1" fmla="*/ 92816 h 221812"/>
                <a:gd name="connsiteX2" fmla="*/ 0 w 883900"/>
                <a:gd name="connsiteY2" fmla="*/ 117849 h 221812"/>
                <a:gd name="connsiteX0" fmla="*/ 1367489 w 1367489"/>
                <a:gd name="connsiteY0" fmla="*/ 286822 h 286822"/>
                <a:gd name="connsiteX1" fmla="*/ 740355 w 1367489"/>
                <a:gd name="connsiteY1" fmla="*/ 92816 h 286822"/>
                <a:gd name="connsiteX2" fmla="*/ 0 w 1367489"/>
                <a:gd name="connsiteY2" fmla="*/ 117849 h 286822"/>
                <a:gd name="connsiteX0" fmla="*/ 1367489 w 1367489"/>
                <a:gd name="connsiteY0" fmla="*/ 286822 h 286884"/>
                <a:gd name="connsiteX1" fmla="*/ 740355 w 1367489"/>
                <a:gd name="connsiteY1" fmla="*/ 92816 h 286884"/>
                <a:gd name="connsiteX2" fmla="*/ 0 w 1367489"/>
                <a:gd name="connsiteY2" fmla="*/ 117849 h 286884"/>
                <a:gd name="connsiteX0" fmla="*/ 1367489 w 1367489"/>
                <a:gd name="connsiteY0" fmla="*/ 286822 h 310514"/>
                <a:gd name="connsiteX1" fmla="*/ 740355 w 1367489"/>
                <a:gd name="connsiteY1" fmla="*/ 92816 h 310514"/>
                <a:gd name="connsiteX2" fmla="*/ 0 w 1367489"/>
                <a:gd name="connsiteY2" fmla="*/ 117849 h 310514"/>
                <a:gd name="connsiteX0" fmla="*/ 1367489 w 1367489"/>
                <a:gd name="connsiteY0" fmla="*/ 280548 h 304240"/>
                <a:gd name="connsiteX1" fmla="*/ 740355 w 1367489"/>
                <a:gd name="connsiteY1" fmla="*/ 86542 h 304240"/>
                <a:gd name="connsiteX2" fmla="*/ 0 w 1367489"/>
                <a:gd name="connsiteY2" fmla="*/ 111575 h 304240"/>
                <a:gd name="connsiteX0" fmla="*/ 1367489 w 1367489"/>
                <a:gd name="connsiteY0" fmla="*/ 280548 h 281143"/>
                <a:gd name="connsiteX1" fmla="*/ 740355 w 1367489"/>
                <a:gd name="connsiteY1" fmla="*/ 86542 h 281143"/>
                <a:gd name="connsiteX2" fmla="*/ 0 w 1367489"/>
                <a:gd name="connsiteY2" fmla="*/ 111575 h 281143"/>
                <a:gd name="connsiteX0" fmla="*/ 1367489 w 1367489"/>
                <a:gd name="connsiteY0" fmla="*/ 280548 h 280813"/>
                <a:gd name="connsiteX1" fmla="*/ 740355 w 1367489"/>
                <a:gd name="connsiteY1" fmla="*/ 86542 h 280813"/>
                <a:gd name="connsiteX2" fmla="*/ 0 w 1367489"/>
                <a:gd name="connsiteY2" fmla="*/ 111575 h 280813"/>
                <a:gd name="connsiteX0" fmla="*/ 1367489 w 1367489"/>
                <a:gd name="connsiteY0" fmla="*/ 260872 h 261137"/>
                <a:gd name="connsiteX1" fmla="*/ 740355 w 1367489"/>
                <a:gd name="connsiteY1" fmla="*/ 66866 h 261137"/>
                <a:gd name="connsiteX2" fmla="*/ 0 w 1367489"/>
                <a:gd name="connsiteY2" fmla="*/ 91899 h 261137"/>
                <a:gd name="connsiteX0" fmla="*/ 1367489 w 1367489"/>
                <a:gd name="connsiteY0" fmla="*/ 203427 h 211914"/>
                <a:gd name="connsiteX1" fmla="*/ 733032 w 1367489"/>
                <a:gd name="connsiteY1" fmla="*/ 71456 h 211914"/>
                <a:gd name="connsiteX2" fmla="*/ 0 w 1367489"/>
                <a:gd name="connsiteY2" fmla="*/ 34454 h 211914"/>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21970"/>
                <a:gd name="connsiteX1" fmla="*/ 733032 w 1367489"/>
                <a:gd name="connsiteY1" fmla="*/ 71456 h 221970"/>
                <a:gd name="connsiteX2" fmla="*/ 0 w 1367489"/>
                <a:gd name="connsiteY2" fmla="*/ 34454 h 221970"/>
                <a:gd name="connsiteX0" fmla="*/ 1367489 w 1367489"/>
                <a:gd name="connsiteY0" fmla="*/ 203427 h 224760"/>
                <a:gd name="connsiteX1" fmla="*/ 733032 w 1367489"/>
                <a:gd name="connsiteY1" fmla="*/ 71456 h 224760"/>
                <a:gd name="connsiteX2" fmla="*/ 0 w 1367489"/>
                <a:gd name="connsiteY2" fmla="*/ 34454 h 224760"/>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168973 h 217643"/>
                <a:gd name="connsiteX1" fmla="*/ 864673 w 1367489"/>
                <a:gd name="connsiteY1" fmla="*/ 141621 h 217643"/>
                <a:gd name="connsiteX2" fmla="*/ 0 w 1367489"/>
                <a:gd name="connsiteY2" fmla="*/ 0 h 217643"/>
                <a:gd name="connsiteX0" fmla="*/ 1367489 w 1367489"/>
                <a:gd name="connsiteY0" fmla="*/ 168973 h 199420"/>
                <a:gd name="connsiteX1" fmla="*/ 864673 w 1367489"/>
                <a:gd name="connsiteY1" fmla="*/ 141621 h 199420"/>
                <a:gd name="connsiteX2" fmla="*/ 0 w 1367489"/>
                <a:gd name="connsiteY2" fmla="*/ 0 h 199420"/>
                <a:gd name="connsiteX0" fmla="*/ 1367489 w 1367489"/>
                <a:gd name="connsiteY0" fmla="*/ 168973 h 212043"/>
                <a:gd name="connsiteX1" fmla="*/ 864673 w 1367489"/>
                <a:gd name="connsiteY1" fmla="*/ 141621 h 212043"/>
                <a:gd name="connsiteX2" fmla="*/ 0 w 1367489"/>
                <a:gd name="connsiteY2" fmla="*/ 0 h 212043"/>
                <a:gd name="connsiteX0" fmla="*/ 1367489 w 1367489"/>
                <a:gd name="connsiteY0" fmla="*/ 168973 h 224055"/>
                <a:gd name="connsiteX1" fmla="*/ 730218 w 1367489"/>
                <a:gd name="connsiteY1" fmla="*/ 156504 h 224055"/>
                <a:gd name="connsiteX2" fmla="*/ 0 w 1367489"/>
                <a:gd name="connsiteY2" fmla="*/ 0 h 224055"/>
                <a:gd name="connsiteX0" fmla="*/ 1367489 w 1367489"/>
                <a:gd name="connsiteY0" fmla="*/ 168973 h 219793"/>
                <a:gd name="connsiteX1" fmla="*/ 730218 w 1367489"/>
                <a:gd name="connsiteY1" fmla="*/ 156504 h 219793"/>
                <a:gd name="connsiteX2" fmla="*/ 0 w 1367489"/>
                <a:gd name="connsiteY2" fmla="*/ 0 h 219793"/>
                <a:gd name="connsiteX0" fmla="*/ 1367489 w 1367489"/>
                <a:gd name="connsiteY0" fmla="*/ 168973 h 219793"/>
                <a:gd name="connsiteX1" fmla="*/ 730218 w 1367489"/>
                <a:gd name="connsiteY1" fmla="*/ 156504 h 219793"/>
                <a:gd name="connsiteX2" fmla="*/ 0 w 1367489"/>
                <a:gd name="connsiteY2" fmla="*/ 0 h 219793"/>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16608"/>
                <a:gd name="connsiteX1" fmla="*/ 817131 w 1454402"/>
                <a:gd name="connsiteY1" fmla="*/ 137765 h 216608"/>
                <a:gd name="connsiteX2" fmla="*/ 0 w 1454402"/>
                <a:gd name="connsiteY2" fmla="*/ 0 h 216608"/>
                <a:gd name="connsiteX0" fmla="*/ 1467176 w 1467176"/>
                <a:gd name="connsiteY0" fmla="*/ 224248 h 234212"/>
                <a:gd name="connsiteX1" fmla="*/ 817131 w 1467176"/>
                <a:gd name="connsiteY1" fmla="*/ 137765 h 234212"/>
                <a:gd name="connsiteX2" fmla="*/ 0 w 1467176"/>
                <a:gd name="connsiteY2" fmla="*/ 0 h 234212"/>
                <a:gd name="connsiteX0" fmla="*/ 1467176 w 1467176"/>
                <a:gd name="connsiteY0" fmla="*/ 224248 h 224248"/>
                <a:gd name="connsiteX1" fmla="*/ 817131 w 1467176"/>
                <a:gd name="connsiteY1" fmla="*/ 137765 h 224248"/>
                <a:gd name="connsiteX2" fmla="*/ 0 w 1467176"/>
                <a:gd name="connsiteY2" fmla="*/ 0 h 224248"/>
              </a:gdLst>
              <a:ahLst/>
              <a:cxnLst>
                <a:cxn ang="0">
                  <a:pos x="connsiteX0" y="connsiteY0"/>
                </a:cxn>
                <a:cxn ang="0">
                  <a:pos x="connsiteX1" y="connsiteY1"/>
                </a:cxn>
                <a:cxn ang="0">
                  <a:pos x="connsiteX2" y="connsiteY2"/>
                </a:cxn>
              </a:cxnLst>
              <a:rect l="l" t="t" r="r" b="b"/>
              <a:pathLst>
                <a:path w="1467176" h="224248">
                  <a:moveTo>
                    <a:pt x="1467176" y="224248"/>
                  </a:moveTo>
                  <a:cubicBezTo>
                    <a:pt x="1083616" y="7015"/>
                    <a:pt x="1090908" y="347675"/>
                    <a:pt x="817131" y="137765"/>
                  </a:cubicBezTo>
                  <a:cubicBezTo>
                    <a:pt x="371180" y="-146691"/>
                    <a:pt x="422081" y="452335"/>
                    <a:pt x="0" y="0"/>
                  </a:cubicBezTo>
                </a:path>
              </a:pathLst>
            </a:custGeom>
            <a:noFill/>
            <a:ln w="57150">
              <a:solidFill>
                <a:schemeClr val="accent2">
                  <a:lumMod val="60000"/>
                  <a:lumOff val="40000"/>
                </a:schemeClr>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sp>
          <p:nvSpPr>
            <p:cNvPr id="28" name="Freeform 27"/>
            <p:cNvSpPr/>
            <p:nvPr/>
          </p:nvSpPr>
          <p:spPr>
            <a:xfrm rot="20042905">
              <a:off x="4487675" y="4472702"/>
              <a:ext cx="1565066" cy="208542"/>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883900 w 883900"/>
                <a:gd name="connsiteY0" fmla="*/ 167576 h 167576"/>
                <a:gd name="connsiteX1" fmla="*/ 0 w 883900"/>
                <a:gd name="connsiteY1" fmla="*/ 63613 h 167576"/>
                <a:gd name="connsiteX0" fmla="*/ 883900 w 883900"/>
                <a:gd name="connsiteY0" fmla="*/ 221812 h 221812"/>
                <a:gd name="connsiteX1" fmla="*/ 740355 w 883900"/>
                <a:gd name="connsiteY1" fmla="*/ 92816 h 221812"/>
                <a:gd name="connsiteX2" fmla="*/ 0 w 883900"/>
                <a:gd name="connsiteY2" fmla="*/ 117849 h 221812"/>
                <a:gd name="connsiteX0" fmla="*/ 1367489 w 1367489"/>
                <a:gd name="connsiteY0" fmla="*/ 286822 h 286822"/>
                <a:gd name="connsiteX1" fmla="*/ 740355 w 1367489"/>
                <a:gd name="connsiteY1" fmla="*/ 92816 h 286822"/>
                <a:gd name="connsiteX2" fmla="*/ 0 w 1367489"/>
                <a:gd name="connsiteY2" fmla="*/ 117849 h 286822"/>
                <a:gd name="connsiteX0" fmla="*/ 1367489 w 1367489"/>
                <a:gd name="connsiteY0" fmla="*/ 286822 h 286884"/>
                <a:gd name="connsiteX1" fmla="*/ 740355 w 1367489"/>
                <a:gd name="connsiteY1" fmla="*/ 92816 h 286884"/>
                <a:gd name="connsiteX2" fmla="*/ 0 w 1367489"/>
                <a:gd name="connsiteY2" fmla="*/ 117849 h 286884"/>
                <a:gd name="connsiteX0" fmla="*/ 1367489 w 1367489"/>
                <a:gd name="connsiteY0" fmla="*/ 286822 h 310514"/>
                <a:gd name="connsiteX1" fmla="*/ 740355 w 1367489"/>
                <a:gd name="connsiteY1" fmla="*/ 92816 h 310514"/>
                <a:gd name="connsiteX2" fmla="*/ 0 w 1367489"/>
                <a:gd name="connsiteY2" fmla="*/ 117849 h 310514"/>
                <a:gd name="connsiteX0" fmla="*/ 1367489 w 1367489"/>
                <a:gd name="connsiteY0" fmla="*/ 280548 h 304240"/>
                <a:gd name="connsiteX1" fmla="*/ 740355 w 1367489"/>
                <a:gd name="connsiteY1" fmla="*/ 86542 h 304240"/>
                <a:gd name="connsiteX2" fmla="*/ 0 w 1367489"/>
                <a:gd name="connsiteY2" fmla="*/ 111575 h 304240"/>
                <a:gd name="connsiteX0" fmla="*/ 1367489 w 1367489"/>
                <a:gd name="connsiteY0" fmla="*/ 280548 h 281143"/>
                <a:gd name="connsiteX1" fmla="*/ 740355 w 1367489"/>
                <a:gd name="connsiteY1" fmla="*/ 86542 h 281143"/>
                <a:gd name="connsiteX2" fmla="*/ 0 w 1367489"/>
                <a:gd name="connsiteY2" fmla="*/ 111575 h 281143"/>
                <a:gd name="connsiteX0" fmla="*/ 1367489 w 1367489"/>
                <a:gd name="connsiteY0" fmla="*/ 280548 h 280813"/>
                <a:gd name="connsiteX1" fmla="*/ 740355 w 1367489"/>
                <a:gd name="connsiteY1" fmla="*/ 86542 h 280813"/>
                <a:gd name="connsiteX2" fmla="*/ 0 w 1367489"/>
                <a:gd name="connsiteY2" fmla="*/ 111575 h 280813"/>
                <a:gd name="connsiteX0" fmla="*/ 1367489 w 1367489"/>
                <a:gd name="connsiteY0" fmla="*/ 260872 h 261137"/>
                <a:gd name="connsiteX1" fmla="*/ 740355 w 1367489"/>
                <a:gd name="connsiteY1" fmla="*/ 66866 h 261137"/>
                <a:gd name="connsiteX2" fmla="*/ 0 w 1367489"/>
                <a:gd name="connsiteY2" fmla="*/ 91899 h 261137"/>
                <a:gd name="connsiteX0" fmla="*/ 1367489 w 1367489"/>
                <a:gd name="connsiteY0" fmla="*/ 203427 h 211914"/>
                <a:gd name="connsiteX1" fmla="*/ 733032 w 1367489"/>
                <a:gd name="connsiteY1" fmla="*/ 71456 h 211914"/>
                <a:gd name="connsiteX2" fmla="*/ 0 w 1367489"/>
                <a:gd name="connsiteY2" fmla="*/ 34454 h 211914"/>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21970"/>
                <a:gd name="connsiteX1" fmla="*/ 733032 w 1367489"/>
                <a:gd name="connsiteY1" fmla="*/ 71456 h 221970"/>
                <a:gd name="connsiteX2" fmla="*/ 0 w 1367489"/>
                <a:gd name="connsiteY2" fmla="*/ 34454 h 221970"/>
                <a:gd name="connsiteX0" fmla="*/ 1367489 w 1367489"/>
                <a:gd name="connsiteY0" fmla="*/ 203427 h 224760"/>
                <a:gd name="connsiteX1" fmla="*/ 733032 w 1367489"/>
                <a:gd name="connsiteY1" fmla="*/ 71456 h 224760"/>
                <a:gd name="connsiteX2" fmla="*/ 0 w 1367489"/>
                <a:gd name="connsiteY2" fmla="*/ 34454 h 224760"/>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168973 h 217643"/>
                <a:gd name="connsiteX1" fmla="*/ 864673 w 1367489"/>
                <a:gd name="connsiteY1" fmla="*/ 141621 h 217643"/>
                <a:gd name="connsiteX2" fmla="*/ 0 w 1367489"/>
                <a:gd name="connsiteY2" fmla="*/ 0 h 217643"/>
                <a:gd name="connsiteX0" fmla="*/ 1367489 w 1367489"/>
                <a:gd name="connsiteY0" fmla="*/ 168973 h 199420"/>
                <a:gd name="connsiteX1" fmla="*/ 864673 w 1367489"/>
                <a:gd name="connsiteY1" fmla="*/ 141621 h 199420"/>
                <a:gd name="connsiteX2" fmla="*/ 0 w 1367489"/>
                <a:gd name="connsiteY2" fmla="*/ 0 h 199420"/>
                <a:gd name="connsiteX0" fmla="*/ 1367489 w 1367489"/>
                <a:gd name="connsiteY0" fmla="*/ 168973 h 212043"/>
                <a:gd name="connsiteX1" fmla="*/ 864673 w 1367489"/>
                <a:gd name="connsiteY1" fmla="*/ 141621 h 212043"/>
                <a:gd name="connsiteX2" fmla="*/ 0 w 1367489"/>
                <a:gd name="connsiteY2" fmla="*/ 0 h 212043"/>
                <a:gd name="connsiteX0" fmla="*/ 1367489 w 1367489"/>
                <a:gd name="connsiteY0" fmla="*/ 168973 h 224055"/>
                <a:gd name="connsiteX1" fmla="*/ 730218 w 1367489"/>
                <a:gd name="connsiteY1" fmla="*/ 156504 h 224055"/>
                <a:gd name="connsiteX2" fmla="*/ 0 w 1367489"/>
                <a:gd name="connsiteY2" fmla="*/ 0 h 224055"/>
                <a:gd name="connsiteX0" fmla="*/ 1367489 w 1367489"/>
                <a:gd name="connsiteY0" fmla="*/ 168973 h 219793"/>
                <a:gd name="connsiteX1" fmla="*/ 730218 w 1367489"/>
                <a:gd name="connsiteY1" fmla="*/ 156504 h 219793"/>
                <a:gd name="connsiteX2" fmla="*/ 0 w 1367489"/>
                <a:gd name="connsiteY2" fmla="*/ 0 h 219793"/>
                <a:gd name="connsiteX0" fmla="*/ 1367489 w 1367489"/>
                <a:gd name="connsiteY0" fmla="*/ 168973 h 219793"/>
                <a:gd name="connsiteX1" fmla="*/ 730218 w 1367489"/>
                <a:gd name="connsiteY1" fmla="*/ 156504 h 219793"/>
                <a:gd name="connsiteX2" fmla="*/ 0 w 1367489"/>
                <a:gd name="connsiteY2" fmla="*/ 0 h 219793"/>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16608"/>
                <a:gd name="connsiteX1" fmla="*/ 817131 w 1454402"/>
                <a:gd name="connsiteY1" fmla="*/ 137765 h 216608"/>
                <a:gd name="connsiteX2" fmla="*/ 0 w 1454402"/>
                <a:gd name="connsiteY2" fmla="*/ 0 h 216608"/>
              </a:gdLst>
              <a:ahLst/>
              <a:cxnLst>
                <a:cxn ang="0">
                  <a:pos x="connsiteX0" y="connsiteY0"/>
                </a:cxn>
                <a:cxn ang="0">
                  <a:pos x="connsiteX1" y="connsiteY1"/>
                </a:cxn>
                <a:cxn ang="0">
                  <a:pos x="connsiteX2" y="connsiteY2"/>
                </a:cxn>
              </a:cxnLst>
              <a:rect l="l" t="t" r="r" b="b"/>
              <a:pathLst>
                <a:path w="1454402" h="216608">
                  <a:moveTo>
                    <a:pt x="1454402" y="150234"/>
                  </a:moveTo>
                  <a:cubicBezTo>
                    <a:pt x="999688" y="61958"/>
                    <a:pt x="1090908" y="347675"/>
                    <a:pt x="817131" y="137765"/>
                  </a:cubicBezTo>
                  <a:cubicBezTo>
                    <a:pt x="371180" y="-146691"/>
                    <a:pt x="422081" y="452335"/>
                    <a:pt x="0" y="0"/>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grpSp>
          <p:nvGrpSpPr>
            <p:cNvPr id="29" name="Group 28"/>
            <p:cNvGrpSpPr/>
            <p:nvPr/>
          </p:nvGrpSpPr>
          <p:grpSpPr>
            <a:xfrm>
              <a:off x="5889515" y="4033879"/>
              <a:ext cx="3744005" cy="331363"/>
              <a:chOff x="5889515" y="4105749"/>
              <a:chExt cx="3744005" cy="331363"/>
            </a:xfrm>
          </p:grpSpPr>
          <p:sp>
            <p:nvSpPr>
              <p:cNvPr id="30" name="Freeform 29"/>
              <p:cNvSpPr/>
              <p:nvPr/>
            </p:nvSpPr>
            <p:spPr>
              <a:xfrm>
                <a:off x="5889515" y="4105749"/>
                <a:ext cx="2953481" cy="330941"/>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3300176 w 3300176"/>
                  <a:gd name="connsiteY0" fmla="*/ 326028 h 465501"/>
                  <a:gd name="connsiteX1" fmla="*/ 2102047 w 3300176"/>
                  <a:gd name="connsiteY1" fmla="*/ 288212 h 465501"/>
                  <a:gd name="connsiteX2" fmla="*/ 1221610 w 3300176"/>
                  <a:gd name="connsiteY2" fmla="*/ 2320 h 465501"/>
                  <a:gd name="connsiteX3" fmla="*/ 0 w 3300176"/>
                  <a:gd name="connsiteY3" fmla="*/ 465502 h 465501"/>
                  <a:gd name="connsiteX0" fmla="*/ 3176255 w 3176255"/>
                  <a:gd name="connsiteY0" fmla="*/ 324800 h 404913"/>
                  <a:gd name="connsiteX1" fmla="*/ 1978126 w 3176255"/>
                  <a:gd name="connsiteY1" fmla="*/ 286984 h 404913"/>
                  <a:gd name="connsiteX2" fmla="*/ 1097689 w 3176255"/>
                  <a:gd name="connsiteY2" fmla="*/ 1092 h 404913"/>
                  <a:gd name="connsiteX3" fmla="*/ 0 w 3176255"/>
                  <a:gd name="connsiteY3" fmla="*/ 404913 h 404913"/>
                  <a:gd name="connsiteX0" fmla="*/ 3176255 w 3176255"/>
                  <a:gd name="connsiteY0" fmla="*/ 324601 h 404714"/>
                  <a:gd name="connsiteX1" fmla="*/ 2172859 w 3176255"/>
                  <a:gd name="connsiteY1" fmla="*/ 296679 h 404714"/>
                  <a:gd name="connsiteX2" fmla="*/ 1097689 w 3176255"/>
                  <a:gd name="connsiteY2" fmla="*/ 893 h 404714"/>
                  <a:gd name="connsiteX3" fmla="*/ 0 w 3176255"/>
                  <a:gd name="connsiteY3" fmla="*/ 404714 h 404714"/>
                  <a:gd name="connsiteX0" fmla="*/ 3176255 w 3176255"/>
                  <a:gd name="connsiteY0" fmla="*/ 334466 h 414579"/>
                  <a:gd name="connsiteX1" fmla="*/ 2172859 w 3176255"/>
                  <a:gd name="connsiteY1" fmla="*/ 306544 h 414579"/>
                  <a:gd name="connsiteX2" fmla="*/ 1265867 w 3176255"/>
                  <a:gd name="connsiteY2" fmla="*/ 865 h 414579"/>
                  <a:gd name="connsiteX3" fmla="*/ 0 w 3176255"/>
                  <a:gd name="connsiteY3" fmla="*/ 414579 h 414579"/>
                  <a:gd name="connsiteX0" fmla="*/ 2731152 w 2731152"/>
                  <a:gd name="connsiteY0" fmla="*/ 337612 h 346891"/>
                  <a:gd name="connsiteX1" fmla="*/ 1727756 w 2731152"/>
                  <a:gd name="connsiteY1" fmla="*/ 309690 h 346891"/>
                  <a:gd name="connsiteX2" fmla="*/ 820764 w 2731152"/>
                  <a:gd name="connsiteY2" fmla="*/ 4011 h 346891"/>
                  <a:gd name="connsiteX3" fmla="*/ 0 w 2731152"/>
                  <a:gd name="connsiteY3" fmla="*/ 236815 h 346891"/>
                  <a:gd name="connsiteX0" fmla="*/ 2731152 w 2731152"/>
                  <a:gd name="connsiteY0" fmla="*/ 334468 h 343746"/>
                  <a:gd name="connsiteX1" fmla="*/ 1727756 w 2731152"/>
                  <a:gd name="connsiteY1" fmla="*/ 306546 h 343746"/>
                  <a:gd name="connsiteX2" fmla="*/ 820764 w 2731152"/>
                  <a:gd name="connsiteY2" fmla="*/ 867 h 343746"/>
                  <a:gd name="connsiteX3" fmla="*/ 0 w 2731152"/>
                  <a:gd name="connsiteY3" fmla="*/ 233671 h 343746"/>
                  <a:gd name="connsiteX0" fmla="*/ 2731152 w 2731152"/>
                  <a:gd name="connsiteY0" fmla="*/ 334468 h 343746"/>
                  <a:gd name="connsiteX1" fmla="*/ 1727756 w 2731152"/>
                  <a:gd name="connsiteY1" fmla="*/ 306546 h 343746"/>
                  <a:gd name="connsiteX2" fmla="*/ 820764 w 2731152"/>
                  <a:gd name="connsiteY2" fmla="*/ 867 h 343746"/>
                  <a:gd name="connsiteX3" fmla="*/ 0 w 2731152"/>
                  <a:gd name="connsiteY3" fmla="*/ 233671 h 343746"/>
                  <a:gd name="connsiteX0" fmla="*/ 2744640 w 2744640"/>
                  <a:gd name="connsiteY0" fmla="*/ 334468 h 343746"/>
                  <a:gd name="connsiteX1" fmla="*/ 1741244 w 2744640"/>
                  <a:gd name="connsiteY1" fmla="*/ 306546 h 343746"/>
                  <a:gd name="connsiteX2" fmla="*/ 834252 w 2744640"/>
                  <a:gd name="connsiteY2" fmla="*/ 867 h 343746"/>
                  <a:gd name="connsiteX3" fmla="*/ 0 w 2744640"/>
                  <a:gd name="connsiteY3" fmla="*/ 278898 h 343746"/>
                  <a:gd name="connsiteX0" fmla="*/ 2744640 w 2744640"/>
                  <a:gd name="connsiteY0" fmla="*/ 334468 h 343746"/>
                  <a:gd name="connsiteX1" fmla="*/ 1741244 w 2744640"/>
                  <a:gd name="connsiteY1" fmla="*/ 306546 h 343746"/>
                  <a:gd name="connsiteX2" fmla="*/ 834252 w 2744640"/>
                  <a:gd name="connsiteY2" fmla="*/ 867 h 343746"/>
                  <a:gd name="connsiteX3" fmla="*/ 0 w 2744640"/>
                  <a:gd name="connsiteY3" fmla="*/ 278898 h 343746"/>
                </a:gdLst>
                <a:ahLst/>
                <a:cxnLst>
                  <a:cxn ang="0">
                    <a:pos x="connsiteX0" y="connsiteY0"/>
                  </a:cxn>
                  <a:cxn ang="0">
                    <a:pos x="connsiteX1" y="connsiteY1"/>
                  </a:cxn>
                  <a:cxn ang="0">
                    <a:pos x="connsiteX2" y="connsiteY2"/>
                  </a:cxn>
                  <a:cxn ang="0">
                    <a:pos x="connsiteX3" y="connsiteY3"/>
                  </a:cxn>
                </a:cxnLst>
                <a:rect l="l" t="t" r="r" b="b"/>
                <a:pathLst>
                  <a:path w="2744640" h="343746">
                    <a:moveTo>
                      <a:pt x="2744640" y="334468"/>
                    </a:moveTo>
                    <a:cubicBezTo>
                      <a:pt x="2731121" y="340667"/>
                      <a:pt x="2059642" y="362146"/>
                      <a:pt x="1741244" y="306546"/>
                    </a:cubicBezTo>
                    <a:cubicBezTo>
                      <a:pt x="1422846" y="250946"/>
                      <a:pt x="1196395" y="-17139"/>
                      <a:pt x="834252" y="867"/>
                    </a:cubicBezTo>
                    <a:cubicBezTo>
                      <a:pt x="472109" y="18873"/>
                      <a:pt x="328366" y="135274"/>
                      <a:pt x="0" y="278898"/>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1" name="Straight Arrow Connector 30"/>
              <p:cNvCxnSpPr/>
              <p:nvPr/>
            </p:nvCxnSpPr>
            <p:spPr>
              <a:xfrm flipH="1">
                <a:off x="8697416" y="4437112"/>
                <a:ext cx="936104" cy="0"/>
              </a:xfrm>
              <a:prstGeom prst="straightConnector1">
                <a:avLst/>
              </a:prstGeom>
              <a:ln w="57150">
                <a:solidFill>
                  <a:schemeClr val="accent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sp>
        <p:nvSpPr>
          <p:cNvPr id="7" name="Content Placeholder 6"/>
          <p:cNvSpPr>
            <a:spLocks noGrp="1"/>
          </p:cNvSpPr>
          <p:nvPr>
            <p:ph idx="1"/>
          </p:nvPr>
        </p:nvSpPr>
        <p:spPr>
          <a:xfrm>
            <a:off x="495300" y="1268760"/>
            <a:ext cx="8709348" cy="4968552"/>
          </a:xfrm>
        </p:spPr>
        <p:txBody>
          <a:bodyPr/>
          <a:lstStyle/>
          <a:p>
            <a:r>
              <a:rPr lang="en-GB" dirty="0">
                <a:solidFill>
                  <a:schemeClr val="tx1">
                    <a:lumMod val="85000"/>
                    <a:lumOff val="15000"/>
                  </a:schemeClr>
                </a:solidFill>
              </a:rPr>
              <a:t>Aerodynamic buffet</a:t>
            </a:r>
          </a:p>
          <a:p>
            <a:pPr lvl="1"/>
            <a:r>
              <a:rPr lang="en-GB" dirty="0">
                <a:solidFill>
                  <a:schemeClr val="tx1">
                    <a:lumMod val="85000"/>
                    <a:lumOff val="15000"/>
                  </a:schemeClr>
                </a:solidFill>
              </a:rPr>
              <a:t>Shaking felt through the stick and airframe caused by airflow starting to separate</a:t>
            </a:r>
          </a:p>
          <a:p>
            <a:r>
              <a:rPr lang="en-GB" dirty="0">
                <a:solidFill>
                  <a:schemeClr val="tx1">
                    <a:lumMod val="85000"/>
                    <a:lumOff val="15000"/>
                  </a:schemeClr>
                </a:solidFill>
              </a:rPr>
              <a:t>Nose heaviness</a:t>
            </a:r>
          </a:p>
          <a:p>
            <a:pPr lvl="1"/>
            <a:r>
              <a:rPr lang="en-GB" dirty="0">
                <a:solidFill>
                  <a:schemeClr val="tx1">
                    <a:lumMod val="85000"/>
                    <a:lumOff val="15000"/>
                  </a:schemeClr>
                </a:solidFill>
              </a:rPr>
              <a:t>As the airflow separates the centre of pressure moves rearwards</a:t>
            </a:r>
          </a:p>
          <a:p>
            <a:r>
              <a:rPr lang="en-GB" dirty="0">
                <a:solidFill>
                  <a:schemeClr val="tx1">
                    <a:lumMod val="85000"/>
                    <a:lumOff val="15000"/>
                  </a:schemeClr>
                </a:solidFill>
              </a:rPr>
              <a:t>Lateral instability</a:t>
            </a:r>
          </a:p>
          <a:p>
            <a:pPr lvl="1"/>
            <a:r>
              <a:rPr lang="en-GB" dirty="0">
                <a:solidFill>
                  <a:schemeClr val="tx1">
                    <a:lumMod val="85000"/>
                    <a:lumOff val="15000"/>
                  </a:schemeClr>
                </a:solidFill>
              </a:rPr>
              <a:t>More airflow separation on one wing than other </a:t>
            </a:r>
          </a:p>
        </p:txBody>
      </p:sp>
    </p:spTree>
    <p:extLst>
      <p:ext uri="{BB962C8B-B14F-4D97-AF65-F5344CB8AC3E}">
        <p14:creationId xmlns:p14="http://schemas.microsoft.com/office/powerpoint/2010/main" val="132031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fade">
                                      <p:cBhvr>
                                        <p:cTn id="10" dur="500"/>
                                        <p:tgtEl>
                                          <p:spTgt spid="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fade">
                                      <p:cBhvr>
                                        <p:cTn id="15" dur="500"/>
                                        <p:tgtEl>
                                          <p:spTgt spid="7">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
                                            <p:txEl>
                                              <p:pRg st="3" end="3"/>
                                            </p:txEl>
                                          </p:spTgt>
                                        </p:tgtEl>
                                        <p:attrNameLst>
                                          <p:attrName>style.visibility</p:attrName>
                                        </p:attrNameLst>
                                      </p:cBhvr>
                                      <p:to>
                                        <p:strVal val="visible"/>
                                      </p:to>
                                    </p:set>
                                    <p:animEffect transition="in" filter="fade">
                                      <p:cBhvr>
                                        <p:cTn id="18" dur="500"/>
                                        <p:tgtEl>
                                          <p:spTgt spid="7">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animEffect transition="in" filter="fade">
                                      <p:cBhvr>
                                        <p:cTn id="23" dur="500"/>
                                        <p:tgtEl>
                                          <p:spTgt spid="7">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7">
                                            <p:txEl>
                                              <p:pRg st="5" end="5"/>
                                            </p:txEl>
                                          </p:spTgt>
                                        </p:tgtEl>
                                        <p:attrNameLst>
                                          <p:attrName>style.visibility</p:attrName>
                                        </p:attrNameLst>
                                      </p:cBhvr>
                                      <p:to>
                                        <p:strVal val="visible"/>
                                      </p:to>
                                    </p:set>
                                    <p:animEffect transition="in" filter="fade">
                                      <p:cBhvr>
                                        <p:cTn id="26"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sz="2800" dirty="0">
                <a:solidFill>
                  <a:schemeClr val="tx1">
                    <a:lumMod val="85000"/>
                    <a:lumOff val="15000"/>
                  </a:schemeClr>
                </a:solidFill>
              </a:rPr>
              <a:t>The Stall - Indications</a:t>
            </a:r>
            <a:endParaRPr lang="en-GB" dirty="0"/>
          </a:p>
        </p:txBody>
      </p:sp>
      <p:sp>
        <p:nvSpPr>
          <p:cNvPr id="7" name="Content Placeholder 6"/>
          <p:cNvSpPr>
            <a:spLocks noGrp="1"/>
          </p:cNvSpPr>
          <p:nvPr>
            <p:ph idx="1"/>
          </p:nvPr>
        </p:nvSpPr>
        <p:spPr>
          <a:xfrm>
            <a:off x="495300" y="1268760"/>
            <a:ext cx="8709348" cy="4968552"/>
          </a:xfrm>
        </p:spPr>
        <p:txBody>
          <a:bodyPr/>
          <a:lstStyle/>
          <a:p>
            <a:r>
              <a:rPr lang="en-GB" dirty="0">
                <a:solidFill>
                  <a:schemeClr val="tx1">
                    <a:lumMod val="85000"/>
                    <a:lumOff val="15000"/>
                  </a:schemeClr>
                </a:solidFill>
              </a:rPr>
              <a:t>Further increase in AOA leads to a fully developed stall</a:t>
            </a:r>
          </a:p>
          <a:p>
            <a:r>
              <a:rPr lang="en-GB" dirty="0">
                <a:solidFill>
                  <a:schemeClr val="tx1">
                    <a:lumMod val="85000"/>
                    <a:lumOff val="15000"/>
                  </a:schemeClr>
                </a:solidFill>
              </a:rPr>
              <a:t>Decrease in lift</a:t>
            </a:r>
          </a:p>
          <a:p>
            <a:r>
              <a:rPr lang="en-GB" dirty="0">
                <a:solidFill>
                  <a:schemeClr val="tx1">
                    <a:lumMod val="85000"/>
                    <a:lumOff val="15000"/>
                  </a:schemeClr>
                </a:solidFill>
              </a:rPr>
              <a:t>Increase in drag</a:t>
            </a:r>
          </a:p>
          <a:p>
            <a:r>
              <a:rPr lang="en-GB" dirty="0">
                <a:solidFill>
                  <a:schemeClr val="tx1">
                    <a:lumMod val="85000"/>
                    <a:lumOff val="15000"/>
                  </a:schemeClr>
                </a:solidFill>
              </a:rPr>
              <a:t>You will feel aerodynamic buffet followed by</a:t>
            </a:r>
          </a:p>
          <a:p>
            <a:pPr lvl="1"/>
            <a:r>
              <a:rPr lang="en-GB" dirty="0">
                <a:solidFill>
                  <a:srgbClr val="FF0000"/>
                </a:solidFill>
              </a:rPr>
              <a:t>Nose drop</a:t>
            </a:r>
          </a:p>
          <a:p>
            <a:pPr lvl="1"/>
            <a:r>
              <a:rPr lang="en-GB" dirty="0">
                <a:solidFill>
                  <a:srgbClr val="FF0000"/>
                </a:solidFill>
              </a:rPr>
              <a:t>Possible wing drop</a:t>
            </a:r>
          </a:p>
          <a:p>
            <a:pPr lvl="1"/>
            <a:r>
              <a:rPr lang="en-GB" dirty="0">
                <a:solidFill>
                  <a:srgbClr val="FF0000"/>
                </a:solidFill>
              </a:rPr>
              <a:t>Height loss</a:t>
            </a:r>
          </a:p>
        </p:txBody>
      </p:sp>
      <p:grpSp>
        <p:nvGrpSpPr>
          <p:cNvPr id="18" name="Group 17"/>
          <p:cNvGrpSpPr/>
          <p:nvPr/>
        </p:nvGrpSpPr>
        <p:grpSpPr>
          <a:xfrm>
            <a:off x="1640632" y="3294886"/>
            <a:ext cx="5530375" cy="3230458"/>
            <a:chOff x="1405879" y="1692478"/>
            <a:chExt cx="8500120" cy="4965175"/>
          </a:xfrm>
        </p:grpSpPr>
        <p:pic>
          <p:nvPicPr>
            <p:cNvPr id="22" name="Picture 2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701332">
              <a:off x="1405879" y="1692478"/>
              <a:ext cx="8500120" cy="4965175"/>
            </a:xfrm>
            <a:prstGeom prst="rect">
              <a:avLst/>
            </a:prstGeom>
          </p:spPr>
        </p:pic>
        <p:sp>
          <p:nvSpPr>
            <p:cNvPr id="23" name="Freeform 22"/>
            <p:cNvSpPr/>
            <p:nvPr/>
          </p:nvSpPr>
          <p:spPr>
            <a:xfrm rot="20042905">
              <a:off x="5205893" y="4260971"/>
              <a:ext cx="1565066" cy="208542"/>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883900 w 883900"/>
                <a:gd name="connsiteY0" fmla="*/ 167576 h 167576"/>
                <a:gd name="connsiteX1" fmla="*/ 0 w 883900"/>
                <a:gd name="connsiteY1" fmla="*/ 63613 h 167576"/>
                <a:gd name="connsiteX0" fmla="*/ 883900 w 883900"/>
                <a:gd name="connsiteY0" fmla="*/ 221812 h 221812"/>
                <a:gd name="connsiteX1" fmla="*/ 740355 w 883900"/>
                <a:gd name="connsiteY1" fmla="*/ 92816 h 221812"/>
                <a:gd name="connsiteX2" fmla="*/ 0 w 883900"/>
                <a:gd name="connsiteY2" fmla="*/ 117849 h 221812"/>
                <a:gd name="connsiteX0" fmla="*/ 1367489 w 1367489"/>
                <a:gd name="connsiteY0" fmla="*/ 286822 h 286822"/>
                <a:gd name="connsiteX1" fmla="*/ 740355 w 1367489"/>
                <a:gd name="connsiteY1" fmla="*/ 92816 h 286822"/>
                <a:gd name="connsiteX2" fmla="*/ 0 w 1367489"/>
                <a:gd name="connsiteY2" fmla="*/ 117849 h 286822"/>
                <a:gd name="connsiteX0" fmla="*/ 1367489 w 1367489"/>
                <a:gd name="connsiteY0" fmla="*/ 286822 h 286884"/>
                <a:gd name="connsiteX1" fmla="*/ 740355 w 1367489"/>
                <a:gd name="connsiteY1" fmla="*/ 92816 h 286884"/>
                <a:gd name="connsiteX2" fmla="*/ 0 w 1367489"/>
                <a:gd name="connsiteY2" fmla="*/ 117849 h 286884"/>
                <a:gd name="connsiteX0" fmla="*/ 1367489 w 1367489"/>
                <a:gd name="connsiteY0" fmla="*/ 286822 h 310514"/>
                <a:gd name="connsiteX1" fmla="*/ 740355 w 1367489"/>
                <a:gd name="connsiteY1" fmla="*/ 92816 h 310514"/>
                <a:gd name="connsiteX2" fmla="*/ 0 w 1367489"/>
                <a:gd name="connsiteY2" fmla="*/ 117849 h 310514"/>
                <a:gd name="connsiteX0" fmla="*/ 1367489 w 1367489"/>
                <a:gd name="connsiteY0" fmla="*/ 280548 h 304240"/>
                <a:gd name="connsiteX1" fmla="*/ 740355 w 1367489"/>
                <a:gd name="connsiteY1" fmla="*/ 86542 h 304240"/>
                <a:gd name="connsiteX2" fmla="*/ 0 w 1367489"/>
                <a:gd name="connsiteY2" fmla="*/ 111575 h 304240"/>
                <a:gd name="connsiteX0" fmla="*/ 1367489 w 1367489"/>
                <a:gd name="connsiteY0" fmla="*/ 280548 h 281143"/>
                <a:gd name="connsiteX1" fmla="*/ 740355 w 1367489"/>
                <a:gd name="connsiteY1" fmla="*/ 86542 h 281143"/>
                <a:gd name="connsiteX2" fmla="*/ 0 w 1367489"/>
                <a:gd name="connsiteY2" fmla="*/ 111575 h 281143"/>
                <a:gd name="connsiteX0" fmla="*/ 1367489 w 1367489"/>
                <a:gd name="connsiteY0" fmla="*/ 280548 h 280813"/>
                <a:gd name="connsiteX1" fmla="*/ 740355 w 1367489"/>
                <a:gd name="connsiteY1" fmla="*/ 86542 h 280813"/>
                <a:gd name="connsiteX2" fmla="*/ 0 w 1367489"/>
                <a:gd name="connsiteY2" fmla="*/ 111575 h 280813"/>
                <a:gd name="connsiteX0" fmla="*/ 1367489 w 1367489"/>
                <a:gd name="connsiteY0" fmla="*/ 260872 h 261137"/>
                <a:gd name="connsiteX1" fmla="*/ 740355 w 1367489"/>
                <a:gd name="connsiteY1" fmla="*/ 66866 h 261137"/>
                <a:gd name="connsiteX2" fmla="*/ 0 w 1367489"/>
                <a:gd name="connsiteY2" fmla="*/ 91899 h 261137"/>
                <a:gd name="connsiteX0" fmla="*/ 1367489 w 1367489"/>
                <a:gd name="connsiteY0" fmla="*/ 203427 h 211914"/>
                <a:gd name="connsiteX1" fmla="*/ 733032 w 1367489"/>
                <a:gd name="connsiteY1" fmla="*/ 71456 h 211914"/>
                <a:gd name="connsiteX2" fmla="*/ 0 w 1367489"/>
                <a:gd name="connsiteY2" fmla="*/ 34454 h 211914"/>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21970"/>
                <a:gd name="connsiteX1" fmla="*/ 733032 w 1367489"/>
                <a:gd name="connsiteY1" fmla="*/ 71456 h 221970"/>
                <a:gd name="connsiteX2" fmla="*/ 0 w 1367489"/>
                <a:gd name="connsiteY2" fmla="*/ 34454 h 221970"/>
                <a:gd name="connsiteX0" fmla="*/ 1367489 w 1367489"/>
                <a:gd name="connsiteY0" fmla="*/ 203427 h 224760"/>
                <a:gd name="connsiteX1" fmla="*/ 733032 w 1367489"/>
                <a:gd name="connsiteY1" fmla="*/ 71456 h 224760"/>
                <a:gd name="connsiteX2" fmla="*/ 0 w 1367489"/>
                <a:gd name="connsiteY2" fmla="*/ 34454 h 224760"/>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168973 h 217643"/>
                <a:gd name="connsiteX1" fmla="*/ 864673 w 1367489"/>
                <a:gd name="connsiteY1" fmla="*/ 141621 h 217643"/>
                <a:gd name="connsiteX2" fmla="*/ 0 w 1367489"/>
                <a:gd name="connsiteY2" fmla="*/ 0 h 217643"/>
                <a:gd name="connsiteX0" fmla="*/ 1367489 w 1367489"/>
                <a:gd name="connsiteY0" fmla="*/ 168973 h 199420"/>
                <a:gd name="connsiteX1" fmla="*/ 864673 w 1367489"/>
                <a:gd name="connsiteY1" fmla="*/ 141621 h 199420"/>
                <a:gd name="connsiteX2" fmla="*/ 0 w 1367489"/>
                <a:gd name="connsiteY2" fmla="*/ 0 h 199420"/>
                <a:gd name="connsiteX0" fmla="*/ 1367489 w 1367489"/>
                <a:gd name="connsiteY0" fmla="*/ 168973 h 212043"/>
                <a:gd name="connsiteX1" fmla="*/ 864673 w 1367489"/>
                <a:gd name="connsiteY1" fmla="*/ 141621 h 212043"/>
                <a:gd name="connsiteX2" fmla="*/ 0 w 1367489"/>
                <a:gd name="connsiteY2" fmla="*/ 0 h 212043"/>
                <a:gd name="connsiteX0" fmla="*/ 1367489 w 1367489"/>
                <a:gd name="connsiteY0" fmla="*/ 168973 h 224055"/>
                <a:gd name="connsiteX1" fmla="*/ 730218 w 1367489"/>
                <a:gd name="connsiteY1" fmla="*/ 156504 h 224055"/>
                <a:gd name="connsiteX2" fmla="*/ 0 w 1367489"/>
                <a:gd name="connsiteY2" fmla="*/ 0 h 224055"/>
                <a:gd name="connsiteX0" fmla="*/ 1367489 w 1367489"/>
                <a:gd name="connsiteY0" fmla="*/ 168973 h 219793"/>
                <a:gd name="connsiteX1" fmla="*/ 730218 w 1367489"/>
                <a:gd name="connsiteY1" fmla="*/ 156504 h 219793"/>
                <a:gd name="connsiteX2" fmla="*/ 0 w 1367489"/>
                <a:gd name="connsiteY2" fmla="*/ 0 h 219793"/>
                <a:gd name="connsiteX0" fmla="*/ 1367489 w 1367489"/>
                <a:gd name="connsiteY0" fmla="*/ 168973 h 219793"/>
                <a:gd name="connsiteX1" fmla="*/ 730218 w 1367489"/>
                <a:gd name="connsiteY1" fmla="*/ 156504 h 219793"/>
                <a:gd name="connsiteX2" fmla="*/ 0 w 1367489"/>
                <a:gd name="connsiteY2" fmla="*/ 0 h 219793"/>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16608"/>
                <a:gd name="connsiteX1" fmla="*/ 817131 w 1454402"/>
                <a:gd name="connsiteY1" fmla="*/ 137765 h 216608"/>
                <a:gd name="connsiteX2" fmla="*/ 0 w 1454402"/>
                <a:gd name="connsiteY2" fmla="*/ 0 h 216608"/>
              </a:gdLst>
              <a:ahLst/>
              <a:cxnLst>
                <a:cxn ang="0">
                  <a:pos x="connsiteX0" y="connsiteY0"/>
                </a:cxn>
                <a:cxn ang="0">
                  <a:pos x="connsiteX1" y="connsiteY1"/>
                </a:cxn>
                <a:cxn ang="0">
                  <a:pos x="connsiteX2" y="connsiteY2"/>
                </a:cxn>
              </a:cxnLst>
              <a:rect l="l" t="t" r="r" b="b"/>
              <a:pathLst>
                <a:path w="1454402" h="216608">
                  <a:moveTo>
                    <a:pt x="1454402" y="150234"/>
                  </a:moveTo>
                  <a:cubicBezTo>
                    <a:pt x="999688" y="61958"/>
                    <a:pt x="1090908" y="347675"/>
                    <a:pt x="817131" y="137765"/>
                  </a:cubicBezTo>
                  <a:cubicBezTo>
                    <a:pt x="371180" y="-146691"/>
                    <a:pt x="422081" y="452335"/>
                    <a:pt x="0" y="0"/>
                  </a:cubicBezTo>
                </a:path>
              </a:pathLst>
            </a:custGeom>
            <a:noFill/>
            <a:ln w="57150">
              <a:solidFill>
                <a:schemeClr val="accent2">
                  <a:lumMod val="60000"/>
                  <a:lumOff val="40000"/>
                </a:schemeClr>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sp>
          <p:nvSpPr>
            <p:cNvPr id="32" name="Up Arrow 31"/>
            <p:cNvSpPr/>
            <p:nvPr/>
          </p:nvSpPr>
          <p:spPr>
            <a:xfrm>
              <a:off x="6393160" y="3394624"/>
              <a:ext cx="492311" cy="1042488"/>
            </a:xfrm>
            <a:prstGeom prst="upArrow">
              <a:avLst/>
            </a:prstGeom>
            <a:solidFill>
              <a:schemeClr val="accent2">
                <a:lumMod val="75000"/>
              </a:schemeClr>
            </a:solidFill>
            <a:ln>
              <a:noFill/>
            </a:ln>
            <a:effectLst>
              <a:glow rad="203200">
                <a:schemeClr val="bg1">
                  <a:alpha val="27000"/>
                </a:schemeClr>
              </a:glow>
              <a:outerShdw sx="1000" sy="1000" algn="ctr" rotWithShape="0">
                <a:srgbClr val="000000"/>
              </a:outerShdw>
              <a:reflection endPos="0" dir="5400000" sy="-100000" algn="bl" rotWithShape="0"/>
              <a:softEdge rad="0"/>
            </a:effectLst>
            <a:scene3d>
              <a:camera prst="orthographicFront"/>
              <a:lightRig rig="balanced" dir="t">
                <a:rot lat="0" lon="0" rev="0"/>
              </a:lightRig>
            </a:scene3d>
            <a:sp3d prstMaterial="translucentPowder">
              <a:bevelT w="0" h="95250"/>
              <a:bevelB w="0" h="0"/>
              <a:extrusionClr>
                <a:schemeClr val="bg1"/>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Up Arrow 32"/>
            <p:cNvSpPr/>
            <p:nvPr/>
          </p:nvSpPr>
          <p:spPr>
            <a:xfrm rot="10800000">
              <a:off x="6105129" y="4479344"/>
              <a:ext cx="1000221" cy="2118007"/>
            </a:xfrm>
            <a:prstGeom prst="upArrow">
              <a:avLst/>
            </a:prstGeom>
            <a:solidFill>
              <a:srgbClr val="002060"/>
            </a:solidFill>
            <a:ln>
              <a:noFill/>
            </a:ln>
            <a:effectLst>
              <a:glow rad="203200">
                <a:schemeClr val="bg1">
                  <a:alpha val="27000"/>
                </a:schemeClr>
              </a:glow>
              <a:outerShdw sx="1000" sy="1000" algn="ctr" rotWithShape="0">
                <a:srgbClr val="000000"/>
              </a:outerShdw>
              <a:reflection endPos="0" dir="5400000" sy="-100000" algn="bl" rotWithShape="0"/>
              <a:softEdge rad="0"/>
            </a:effectLst>
            <a:scene3d>
              <a:camera prst="orthographicFront"/>
              <a:lightRig rig="balanced" dir="t">
                <a:rot lat="0" lon="0" rev="0"/>
              </a:lightRig>
            </a:scene3d>
            <a:sp3d prstMaterial="translucentPowder">
              <a:bevelT w="0" h="95250"/>
              <a:bevelB w="0" h="0"/>
              <a:extrusionClr>
                <a:schemeClr val="bg1"/>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4" name="Picture 2" descr="C:\Users\Marcus\Desktop\10A assets\10a.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611445">
              <a:off x="5348892" y="3615175"/>
              <a:ext cx="2512692" cy="1718301"/>
            </a:xfrm>
            <a:prstGeom prst="rect">
              <a:avLst/>
            </a:prstGeom>
            <a:noFill/>
            <a:extLst>
              <a:ext uri="{909E8E84-426E-40DD-AFC4-6F175D3DCCD1}">
                <a14:hiddenFill xmlns:a14="http://schemas.microsoft.com/office/drawing/2010/main">
                  <a:solidFill>
                    <a:srgbClr val="FFFFFF"/>
                  </a:solidFill>
                </a14:hiddenFill>
              </a:ext>
            </a:extLst>
          </p:spPr>
        </p:pic>
        <p:sp>
          <p:nvSpPr>
            <p:cNvPr id="35" name="Freeform 34"/>
            <p:cNvSpPr/>
            <p:nvPr/>
          </p:nvSpPr>
          <p:spPr>
            <a:xfrm>
              <a:off x="6317120" y="4025005"/>
              <a:ext cx="2589263" cy="336525"/>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2406176 w 2406176"/>
                <a:gd name="connsiteY0" fmla="*/ 353819 h 360148"/>
                <a:gd name="connsiteX1" fmla="*/ 1208047 w 2406176"/>
                <a:gd name="connsiteY1" fmla="*/ 316003 h 360148"/>
                <a:gd name="connsiteX2" fmla="*/ 540046 w 2406176"/>
                <a:gd name="connsiteY2" fmla="*/ 431 h 360148"/>
                <a:gd name="connsiteX3" fmla="*/ 0 w 2406176"/>
                <a:gd name="connsiteY3" fmla="*/ 245955 h 360148"/>
                <a:gd name="connsiteX0" fmla="*/ 2406176 w 2406176"/>
                <a:gd name="connsiteY0" fmla="*/ 353786 h 360115"/>
                <a:gd name="connsiteX1" fmla="*/ 1208047 w 2406176"/>
                <a:gd name="connsiteY1" fmla="*/ 315970 h 360115"/>
                <a:gd name="connsiteX2" fmla="*/ 540046 w 2406176"/>
                <a:gd name="connsiteY2" fmla="*/ 398 h 360115"/>
                <a:gd name="connsiteX3" fmla="*/ 0 w 2406176"/>
                <a:gd name="connsiteY3" fmla="*/ 245922 h 360115"/>
                <a:gd name="connsiteX0" fmla="*/ 2406176 w 2406176"/>
                <a:gd name="connsiteY0" fmla="*/ 353398 h 359727"/>
                <a:gd name="connsiteX1" fmla="*/ 1208047 w 2406176"/>
                <a:gd name="connsiteY1" fmla="*/ 315582 h 359727"/>
                <a:gd name="connsiteX2" fmla="*/ 540046 w 2406176"/>
                <a:gd name="connsiteY2" fmla="*/ 10 h 359727"/>
                <a:gd name="connsiteX3" fmla="*/ 0 w 2406176"/>
                <a:gd name="connsiteY3" fmla="*/ 245534 h 359727"/>
                <a:gd name="connsiteX0" fmla="*/ 2406176 w 2406176"/>
                <a:gd name="connsiteY0" fmla="*/ 323719 h 328713"/>
                <a:gd name="connsiteX1" fmla="*/ 1208047 w 2406176"/>
                <a:gd name="connsiteY1" fmla="*/ 285903 h 328713"/>
                <a:gd name="connsiteX2" fmla="*/ 548897 w 2406176"/>
                <a:gd name="connsiteY2" fmla="*/ 12 h 328713"/>
                <a:gd name="connsiteX3" fmla="*/ 0 w 2406176"/>
                <a:gd name="connsiteY3" fmla="*/ 215855 h 328713"/>
                <a:gd name="connsiteX0" fmla="*/ 2406176 w 2406176"/>
                <a:gd name="connsiteY0" fmla="*/ 325136 h 330129"/>
                <a:gd name="connsiteX1" fmla="*/ 1208047 w 2406176"/>
                <a:gd name="connsiteY1" fmla="*/ 287320 h 330129"/>
                <a:gd name="connsiteX2" fmla="*/ 548897 w 2406176"/>
                <a:gd name="connsiteY2" fmla="*/ 1429 h 330129"/>
                <a:gd name="connsiteX3" fmla="*/ 0 w 2406176"/>
                <a:gd name="connsiteY3" fmla="*/ 217272 h 330129"/>
                <a:gd name="connsiteX0" fmla="*/ 2406176 w 2406176"/>
                <a:gd name="connsiteY0" fmla="*/ 344816 h 350681"/>
                <a:gd name="connsiteX1" fmla="*/ 1208047 w 2406176"/>
                <a:gd name="connsiteY1" fmla="*/ 307000 h 350681"/>
                <a:gd name="connsiteX2" fmla="*/ 610858 w 2406176"/>
                <a:gd name="connsiteY2" fmla="*/ 1322 h 350681"/>
                <a:gd name="connsiteX3" fmla="*/ 0 w 2406176"/>
                <a:gd name="connsiteY3" fmla="*/ 236952 h 350681"/>
                <a:gd name="connsiteX0" fmla="*/ 2406176 w 2406176"/>
                <a:gd name="connsiteY0" fmla="*/ 343908 h 349772"/>
                <a:gd name="connsiteX1" fmla="*/ 1208047 w 2406176"/>
                <a:gd name="connsiteY1" fmla="*/ 306092 h 349772"/>
                <a:gd name="connsiteX2" fmla="*/ 610858 w 2406176"/>
                <a:gd name="connsiteY2" fmla="*/ 414 h 349772"/>
                <a:gd name="connsiteX3" fmla="*/ 0 w 2406176"/>
                <a:gd name="connsiteY3" fmla="*/ 236044 h 349772"/>
                <a:gd name="connsiteX0" fmla="*/ 2406176 w 2406176"/>
                <a:gd name="connsiteY0" fmla="*/ 352894 h 358758"/>
                <a:gd name="connsiteX1" fmla="*/ 1208047 w 2406176"/>
                <a:gd name="connsiteY1" fmla="*/ 315078 h 358758"/>
                <a:gd name="connsiteX2" fmla="*/ 610858 w 2406176"/>
                <a:gd name="connsiteY2" fmla="*/ 9400 h 358758"/>
                <a:gd name="connsiteX3" fmla="*/ 0 w 2406176"/>
                <a:gd name="connsiteY3" fmla="*/ 245030 h 358758"/>
                <a:gd name="connsiteX0" fmla="*/ 2406176 w 2406176"/>
                <a:gd name="connsiteY0" fmla="*/ 343683 h 349547"/>
                <a:gd name="connsiteX1" fmla="*/ 1208047 w 2406176"/>
                <a:gd name="connsiteY1" fmla="*/ 305867 h 349547"/>
                <a:gd name="connsiteX2" fmla="*/ 610858 w 2406176"/>
                <a:gd name="connsiteY2" fmla="*/ 189 h 349547"/>
                <a:gd name="connsiteX3" fmla="*/ 0 w 2406176"/>
                <a:gd name="connsiteY3" fmla="*/ 235819 h 349547"/>
              </a:gdLst>
              <a:ahLst/>
              <a:cxnLst>
                <a:cxn ang="0">
                  <a:pos x="connsiteX0" y="connsiteY0"/>
                </a:cxn>
                <a:cxn ang="0">
                  <a:pos x="connsiteX1" y="connsiteY1"/>
                </a:cxn>
                <a:cxn ang="0">
                  <a:pos x="connsiteX2" y="connsiteY2"/>
                </a:cxn>
                <a:cxn ang="0">
                  <a:pos x="connsiteX3" y="connsiteY3"/>
                </a:cxn>
              </a:cxnLst>
              <a:rect l="l" t="t" r="r" b="b"/>
              <a:pathLst>
                <a:path w="2406176" h="349547">
                  <a:moveTo>
                    <a:pt x="2406176" y="343683"/>
                  </a:moveTo>
                  <a:cubicBezTo>
                    <a:pt x="2392657" y="349882"/>
                    <a:pt x="1507267" y="363116"/>
                    <a:pt x="1208047" y="305867"/>
                  </a:cubicBezTo>
                  <a:cubicBezTo>
                    <a:pt x="908827" y="248618"/>
                    <a:pt x="927269" y="-7922"/>
                    <a:pt x="610858" y="189"/>
                  </a:cubicBezTo>
                  <a:cubicBezTo>
                    <a:pt x="294447" y="8300"/>
                    <a:pt x="463245" y="227876"/>
                    <a:pt x="0" y="235819"/>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6" name="Straight Arrow Connector 35"/>
            <p:cNvCxnSpPr/>
            <p:nvPr/>
          </p:nvCxnSpPr>
          <p:spPr>
            <a:xfrm flipH="1">
              <a:off x="8760803" y="4365242"/>
              <a:ext cx="936104" cy="0"/>
            </a:xfrm>
            <a:prstGeom prst="straightConnector1">
              <a:avLst/>
            </a:prstGeom>
            <a:ln w="57150">
              <a:solidFill>
                <a:schemeClr val="accent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7" name="Freeform 36"/>
            <p:cNvSpPr/>
            <p:nvPr/>
          </p:nvSpPr>
          <p:spPr>
            <a:xfrm>
              <a:off x="4241302" y="4527616"/>
              <a:ext cx="3494249" cy="1039154"/>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2302 h 739007"/>
                <a:gd name="connsiteX1" fmla="*/ 2345749 w 4477424"/>
                <a:gd name="connsiteY1" fmla="*/ 8700 h 739007"/>
                <a:gd name="connsiteX2" fmla="*/ 0 w 4477424"/>
                <a:gd name="connsiteY2" fmla="*/ 739007 h 739007"/>
                <a:gd name="connsiteX0" fmla="*/ 4477424 w 4477424"/>
                <a:gd name="connsiteY0" fmla="*/ 41163 h 437868"/>
                <a:gd name="connsiteX1" fmla="*/ 1920878 w 4477424"/>
                <a:gd name="connsiteY1" fmla="*/ 63729 h 437868"/>
                <a:gd name="connsiteX2" fmla="*/ 0 w 4477424"/>
                <a:gd name="connsiteY2" fmla="*/ 437868 h 437868"/>
                <a:gd name="connsiteX0" fmla="*/ 4477424 w 4477424"/>
                <a:gd name="connsiteY0" fmla="*/ 32049 h 428754"/>
                <a:gd name="connsiteX1" fmla="*/ 1894324 w 4477424"/>
                <a:gd name="connsiteY1" fmla="*/ 84296 h 428754"/>
                <a:gd name="connsiteX2" fmla="*/ 0 w 4477424"/>
                <a:gd name="connsiteY2" fmla="*/ 428754 h 428754"/>
                <a:gd name="connsiteX0" fmla="*/ 4477424 w 4477424"/>
                <a:gd name="connsiteY0" fmla="*/ 23511 h 420216"/>
                <a:gd name="connsiteX1" fmla="*/ 1894324 w 4477424"/>
                <a:gd name="connsiteY1" fmla="*/ 75758 h 420216"/>
                <a:gd name="connsiteX2" fmla="*/ 0 w 4477424"/>
                <a:gd name="connsiteY2" fmla="*/ 420216 h 420216"/>
                <a:gd name="connsiteX0" fmla="*/ 4477424 w 4477424"/>
                <a:gd name="connsiteY0" fmla="*/ 0 h 396705"/>
                <a:gd name="connsiteX1" fmla="*/ 1894324 w 4477424"/>
                <a:gd name="connsiteY1" fmla="*/ 52247 h 396705"/>
                <a:gd name="connsiteX2" fmla="*/ 0 w 4477424"/>
                <a:gd name="connsiteY2" fmla="*/ 396705 h 396705"/>
                <a:gd name="connsiteX0" fmla="*/ 4477424 w 4477424"/>
                <a:gd name="connsiteY0" fmla="*/ 66475 h 463180"/>
                <a:gd name="connsiteX1" fmla="*/ 2540483 w 4477424"/>
                <a:gd name="connsiteY1" fmla="*/ 0 h 463180"/>
                <a:gd name="connsiteX2" fmla="*/ 0 w 4477424"/>
                <a:gd name="connsiteY2" fmla="*/ 463180 h 463180"/>
                <a:gd name="connsiteX0" fmla="*/ 4477424 w 4477424"/>
                <a:gd name="connsiteY0" fmla="*/ 66475 h 463180"/>
                <a:gd name="connsiteX1" fmla="*/ 2540483 w 4477424"/>
                <a:gd name="connsiteY1" fmla="*/ 0 h 463180"/>
                <a:gd name="connsiteX2" fmla="*/ 0 w 4477424"/>
                <a:gd name="connsiteY2" fmla="*/ 463180 h 463180"/>
                <a:gd name="connsiteX0" fmla="*/ 4247285 w 4247285"/>
                <a:gd name="connsiteY0" fmla="*/ 87976 h 494574"/>
                <a:gd name="connsiteX1" fmla="*/ 2310344 w 4247285"/>
                <a:gd name="connsiteY1" fmla="*/ 21501 h 494574"/>
                <a:gd name="connsiteX2" fmla="*/ 0 w 4247285"/>
                <a:gd name="connsiteY2" fmla="*/ 494575 h 494574"/>
                <a:gd name="connsiteX0" fmla="*/ 4300394 w 4300394"/>
                <a:gd name="connsiteY0" fmla="*/ 88649 h 505142"/>
                <a:gd name="connsiteX1" fmla="*/ 2363453 w 4300394"/>
                <a:gd name="connsiteY1" fmla="*/ 22174 h 505142"/>
                <a:gd name="connsiteX2" fmla="*/ 0 w 4300394"/>
                <a:gd name="connsiteY2" fmla="*/ 505142 h 505142"/>
                <a:gd name="connsiteX0" fmla="*/ 4344651 w 4344651"/>
                <a:gd name="connsiteY0" fmla="*/ 91356 h 547423"/>
                <a:gd name="connsiteX1" fmla="*/ 2407710 w 4344651"/>
                <a:gd name="connsiteY1" fmla="*/ 24881 h 547423"/>
                <a:gd name="connsiteX2" fmla="*/ 0 w 4344651"/>
                <a:gd name="connsiteY2" fmla="*/ 547423 h 547423"/>
                <a:gd name="connsiteX0" fmla="*/ 4344651 w 4344651"/>
                <a:gd name="connsiteY0" fmla="*/ 91356 h 547423"/>
                <a:gd name="connsiteX1" fmla="*/ 2407710 w 4344651"/>
                <a:gd name="connsiteY1" fmla="*/ 24881 h 547423"/>
                <a:gd name="connsiteX2" fmla="*/ 0 w 4344651"/>
                <a:gd name="connsiteY2" fmla="*/ 547423 h 547423"/>
                <a:gd name="connsiteX0" fmla="*/ 4344651 w 4344651"/>
                <a:gd name="connsiteY0" fmla="*/ 72342 h 528409"/>
                <a:gd name="connsiteX1" fmla="*/ 2407710 w 4344651"/>
                <a:gd name="connsiteY1" fmla="*/ 5867 h 528409"/>
                <a:gd name="connsiteX2" fmla="*/ 0 w 4344651"/>
                <a:gd name="connsiteY2" fmla="*/ 528409 h 528409"/>
                <a:gd name="connsiteX0" fmla="*/ 4344651 w 4344651"/>
                <a:gd name="connsiteY0" fmla="*/ 119745 h 575812"/>
                <a:gd name="connsiteX1" fmla="*/ 2248384 w 4344651"/>
                <a:gd name="connsiteY1" fmla="*/ 3802 h 575812"/>
                <a:gd name="connsiteX2" fmla="*/ 0 w 4344651"/>
                <a:gd name="connsiteY2" fmla="*/ 575812 h 575812"/>
                <a:gd name="connsiteX0" fmla="*/ 4335800 w 4335800"/>
                <a:gd name="connsiteY0" fmla="*/ 52178 h 617074"/>
                <a:gd name="connsiteX1" fmla="*/ 2248384 w 4335800"/>
                <a:gd name="connsiteY1" fmla="*/ 45064 h 617074"/>
                <a:gd name="connsiteX2" fmla="*/ 0 w 4335800"/>
                <a:gd name="connsiteY2" fmla="*/ 617074 h 617074"/>
                <a:gd name="connsiteX0" fmla="*/ 4335800 w 4335800"/>
                <a:gd name="connsiteY0" fmla="*/ 40556 h 605452"/>
                <a:gd name="connsiteX1" fmla="*/ 2248384 w 4335800"/>
                <a:gd name="connsiteY1" fmla="*/ 33442 h 605452"/>
                <a:gd name="connsiteX2" fmla="*/ 0 w 4335800"/>
                <a:gd name="connsiteY2" fmla="*/ 605452 h 605452"/>
                <a:gd name="connsiteX0" fmla="*/ 4335800 w 4335800"/>
                <a:gd name="connsiteY0" fmla="*/ 16188 h 581084"/>
                <a:gd name="connsiteX1" fmla="*/ 2248384 w 4335800"/>
                <a:gd name="connsiteY1" fmla="*/ 9074 h 581084"/>
                <a:gd name="connsiteX2" fmla="*/ 0 w 4335800"/>
                <a:gd name="connsiteY2" fmla="*/ 581084 h 581084"/>
                <a:gd name="connsiteX0" fmla="*/ 3397542 w 3397542"/>
                <a:gd name="connsiteY0" fmla="*/ 48144 h 603146"/>
                <a:gd name="connsiteX1" fmla="*/ 2248384 w 3397542"/>
                <a:gd name="connsiteY1" fmla="*/ 31136 h 603146"/>
                <a:gd name="connsiteX2" fmla="*/ 0 w 3397542"/>
                <a:gd name="connsiteY2" fmla="*/ 603146 h 603146"/>
                <a:gd name="connsiteX0" fmla="*/ 3397542 w 3397542"/>
                <a:gd name="connsiteY0" fmla="*/ 52771 h 607773"/>
                <a:gd name="connsiteX1" fmla="*/ 2248384 w 3397542"/>
                <a:gd name="connsiteY1" fmla="*/ 35763 h 607773"/>
                <a:gd name="connsiteX2" fmla="*/ 0 w 3397542"/>
                <a:gd name="connsiteY2" fmla="*/ 607773 h 607773"/>
                <a:gd name="connsiteX0" fmla="*/ 3397542 w 3397542"/>
                <a:gd name="connsiteY0" fmla="*/ 52771 h 607773"/>
                <a:gd name="connsiteX1" fmla="*/ 2248384 w 3397542"/>
                <a:gd name="connsiteY1" fmla="*/ 35763 h 607773"/>
                <a:gd name="connsiteX2" fmla="*/ 0 w 3397542"/>
                <a:gd name="connsiteY2" fmla="*/ 607773 h 607773"/>
                <a:gd name="connsiteX0" fmla="*/ 3397542 w 3397542"/>
                <a:gd name="connsiteY0" fmla="*/ 31452 h 586454"/>
                <a:gd name="connsiteX1" fmla="*/ 2248384 w 3397542"/>
                <a:gd name="connsiteY1" fmla="*/ 14444 h 586454"/>
                <a:gd name="connsiteX2" fmla="*/ 0 w 3397542"/>
                <a:gd name="connsiteY2" fmla="*/ 586454 h 586454"/>
                <a:gd name="connsiteX0" fmla="*/ 3397542 w 3397542"/>
                <a:gd name="connsiteY0" fmla="*/ 31452 h 586454"/>
                <a:gd name="connsiteX1" fmla="*/ 2248384 w 3397542"/>
                <a:gd name="connsiteY1" fmla="*/ 14444 h 586454"/>
                <a:gd name="connsiteX2" fmla="*/ 0 w 3397542"/>
                <a:gd name="connsiteY2" fmla="*/ 586454 h 586454"/>
                <a:gd name="connsiteX0" fmla="*/ 3397542 w 3397542"/>
                <a:gd name="connsiteY0" fmla="*/ 32330 h 617013"/>
                <a:gd name="connsiteX1" fmla="*/ 2248384 w 3397542"/>
                <a:gd name="connsiteY1" fmla="*/ 45003 h 617013"/>
                <a:gd name="connsiteX2" fmla="*/ 0 w 3397542"/>
                <a:gd name="connsiteY2" fmla="*/ 617013 h 617013"/>
                <a:gd name="connsiteX0" fmla="*/ 3397542 w 3397651"/>
                <a:gd name="connsiteY0" fmla="*/ 30053 h 614736"/>
                <a:gd name="connsiteX1" fmla="*/ 2248384 w 3397651"/>
                <a:gd name="connsiteY1" fmla="*/ 42726 h 614736"/>
                <a:gd name="connsiteX2" fmla="*/ 0 w 3397651"/>
                <a:gd name="connsiteY2" fmla="*/ 614736 h 614736"/>
                <a:gd name="connsiteX0" fmla="*/ 3388691 w 3388801"/>
                <a:gd name="connsiteY0" fmla="*/ 0 h 653937"/>
                <a:gd name="connsiteX1" fmla="*/ 2248384 w 3388801"/>
                <a:gd name="connsiteY1" fmla="*/ 81927 h 653937"/>
                <a:gd name="connsiteX2" fmla="*/ 0 w 3388801"/>
                <a:gd name="connsiteY2" fmla="*/ 653937 h 653937"/>
                <a:gd name="connsiteX0" fmla="*/ 3353285 w 3353394"/>
                <a:gd name="connsiteY0" fmla="*/ 0 h 515428"/>
                <a:gd name="connsiteX1" fmla="*/ 2212978 w 3353394"/>
                <a:gd name="connsiteY1" fmla="*/ 81927 h 515428"/>
                <a:gd name="connsiteX2" fmla="*/ 0 w 3353394"/>
                <a:gd name="connsiteY2" fmla="*/ 515428 h 515428"/>
                <a:gd name="connsiteX0" fmla="*/ 3353285 w 3353390"/>
                <a:gd name="connsiteY0" fmla="*/ 17770 h 533198"/>
                <a:gd name="connsiteX1" fmla="*/ 2186424 w 3353390"/>
                <a:gd name="connsiteY1" fmla="*/ 40336 h 533198"/>
                <a:gd name="connsiteX2" fmla="*/ 0 w 3353390"/>
                <a:gd name="connsiteY2" fmla="*/ 533198 h 533198"/>
                <a:gd name="connsiteX0" fmla="*/ 3353285 w 3353377"/>
                <a:gd name="connsiteY0" fmla="*/ 0 h 515428"/>
                <a:gd name="connsiteX1" fmla="*/ 2097909 w 3353377"/>
                <a:gd name="connsiteY1" fmla="*/ 52246 h 515428"/>
                <a:gd name="connsiteX2" fmla="*/ 0 w 3353377"/>
                <a:gd name="connsiteY2" fmla="*/ 515428 h 515428"/>
                <a:gd name="connsiteX0" fmla="*/ 3379839 w 3379931"/>
                <a:gd name="connsiteY0" fmla="*/ 2710 h 567606"/>
                <a:gd name="connsiteX1" fmla="*/ 2124463 w 3379931"/>
                <a:gd name="connsiteY1" fmla="*/ 54956 h 567606"/>
                <a:gd name="connsiteX2" fmla="*/ 0 w 3379931"/>
                <a:gd name="connsiteY2" fmla="*/ 567606 h 567606"/>
                <a:gd name="connsiteX0" fmla="*/ 3388690 w 3388782"/>
                <a:gd name="connsiteY0" fmla="*/ 18297 h 810744"/>
                <a:gd name="connsiteX1" fmla="*/ 2133314 w 3388782"/>
                <a:gd name="connsiteY1" fmla="*/ 70543 h 810744"/>
                <a:gd name="connsiteX2" fmla="*/ 0 w 3388782"/>
                <a:gd name="connsiteY2" fmla="*/ 810745 h 810744"/>
                <a:gd name="connsiteX0" fmla="*/ 3388690 w 3388779"/>
                <a:gd name="connsiteY0" fmla="*/ 0 h 792448"/>
                <a:gd name="connsiteX1" fmla="*/ 2106760 w 3388779"/>
                <a:gd name="connsiteY1" fmla="*/ 141288 h 792448"/>
                <a:gd name="connsiteX2" fmla="*/ 0 w 3388779"/>
                <a:gd name="connsiteY2" fmla="*/ 792448 h 792448"/>
                <a:gd name="connsiteX0" fmla="*/ 3247066 w 3247152"/>
                <a:gd name="connsiteY0" fmla="*/ 0 h 1079361"/>
                <a:gd name="connsiteX1" fmla="*/ 1965136 w 3247152"/>
                <a:gd name="connsiteY1" fmla="*/ 141288 h 1079361"/>
                <a:gd name="connsiteX2" fmla="*/ 0 w 3247152"/>
                <a:gd name="connsiteY2" fmla="*/ 1079361 h 1079361"/>
                <a:gd name="connsiteX0" fmla="*/ 3247066 w 3247169"/>
                <a:gd name="connsiteY0" fmla="*/ 0 h 1079361"/>
                <a:gd name="connsiteX1" fmla="*/ 2089057 w 3247169"/>
                <a:gd name="connsiteY1" fmla="*/ 161075 h 1079361"/>
                <a:gd name="connsiteX2" fmla="*/ 0 w 3247169"/>
                <a:gd name="connsiteY2" fmla="*/ 1079361 h 1079361"/>
                <a:gd name="connsiteX0" fmla="*/ 3247066 w 3247169"/>
                <a:gd name="connsiteY0" fmla="*/ 0 h 1079361"/>
                <a:gd name="connsiteX1" fmla="*/ 2089057 w 3247169"/>
                <a:gd name="connsiteY1" fmla="*/ 161075 h 1079361"/>
                <a:gd name="connsiteX2" fmla="*/ 0 w 3247169"/>
                <a:gd name="connsiteY2" fmla="*/ 1079361 h 1079361"/>
              </a:gdLst>
              <a:ahLst/>
              <a:cxnLst>
                <a:cxn ang="0">
                  <a:pos x="connsiteX0" y="connsiteY0"/>
                </a:cxn>
                <a:cxn ang="0">
                  <a:pos x="connsiteX1" y="connsiteY1"/>
                </a:cxn>
                <a:cxn ang="0">
                  <a:pos x="connsiteX2" y="connsiteY2"/>
                </a:cxn>
              </a:cxnLst>
              <a:rect l="l" t="t" r="r" b="b"/>
              <a:pathLst>
                <a:path w="3247169" h="1079361">
                  <a:moveTo>
                    <a:pt x="3247066" y="0"/>
                  </a:moveTo>
                  <a:cubicBezTo>
                    <a:pt x="3256430" y="17417"/>
                    <a:pt x="2630235" y="-18818"/>
                    <a:pt x="2089057" y="161075"/>
                  </a:cubicBezTo>
                  <a:cubicBezTo>
                    <a:pt x="1547879" y="340968"/>
                    <a:pt x="596017" y="715252"/>
                    <a:pt x="0" y="1079361"/>
                  </a:cubicBezTo>
                </a:path>
              </a:pathLst>
            </a:custGeom>
            <a:noFill/>
            <a:ln w="57150">
              <a:solidFill>
                <a:srgbClr val="376092"/>
              </a:solidFill>
              <a:headEnd type="none" w="med" len="med"/>
              <a:tailEnd type="arrow"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8" name="Straight Arrow Connector 37"/>
            <p:cNvCxnSpPr/>
            <p:nvPr/>
          </p:nvCxnSpPr>
          <p:spPr>
            <a:xfrm flipH="1">
              <a:off x="7689304" y="4526471"/>
              <a:ext cx="1944216" cy="0"/>
            </a:xfrm>
            <a:prstGeom prst="straightConnector1">
              <a:avLst/>
            </a:prstGeom>
            <a:ln w="57150">
              <a:solidFill>
                <a:srgbClr val="37609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9" name="Freeform 38"/>
            <p:cNvSpPr/>
            <p:nvPr/>
          </p:nvSpPr>
          <p:spPr>
            <a:xfrm rot="19632069">
              <a:off x="5145177" y="4748326"/>
              <a:ext cx="751694" cy="136407"/>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638523 w 638523"/>
                <a:gd name="connsiteY0" fmla="*/ 137457 h 277775"/>
                <a:gd name="connsiteX1" fmla="*/ 0 w 638523"/>
                <a:gd name="connsiteY1" fmla="*/ 220812 h 277775"/>
                <a:gd name="connsiteX0" fmla="*/ 638523 w 638523"/>
                <a:gd name="connsiteY0" fmla="*/ 56701 h 212239"/>
                <a:gd name="connsiteX1" fmla="*/ 0 w 638523"/>
                <a:gd name="connsiteY1" fmla="*/ 140056 h 212239"/>
                <a:gd name="connsiteX0" fmla="*/ 657703 w 657703"/>
                <a:gd name="connsiteY0" fmla="*/ 54165 h 239841"/>
                <a:gd name="connsiteX1" fmla="*/ 0 w 657703"/>
                <a:gd name="connsiteY1" fmla="*/ 170785 h 239841"/>
                <a:gd name="connsiteX0" fmla="*/ 657703 w 657703"/>
                <a:gd name="connsiteY0" fmla="*/ 62013 h 212693"/>
                <a:gd name="connsiteX1" fmla="*/ 0 w 657703"/>
                <a:gd name="connsiteY1" fmla="*/ 178633 h 212693"/>
                <a:gd name="connsiteX0" fmla="*/ 657703 w 657703"/>
                <a:gd name="connsiteY0" fmla="*/ 55987 h 232257"/>
                <a:gd name="connsiteX1" fmla="*/ 0 w 657703"/>
                <a:gd name="connsiteY1" fmla="*/ 172607 h 232257"/>
                <a:gd name="connsiteX0" fmla="*/ 698544 w 698544"/>
                <a:gd name="connsiteY0" fmla="*/ 66320 h 141684"/>
                <a:gd name="connsiteX1" fmla="*/ 0 w 698544"/>
                <a:gd name="connsiteY1" fmla="*/ 71133 h 141684"/>
              </a:gdLst>
              <a:ahLst/>
              <a:cxnLst>
                <a:cxn ang="0">
                  <a:pos x="connsiteX0" y="connsiteY0"/>
                </a:cxn>
                <a:cxn ang="0">
                  <a:pos x="connsiteX1" y="connsiteY1"/>
                </a:cxn>
              </a:cxnLst>
              <a:rect l="l" t="t" r="r" b="b"/>
              <a:pathLst>
                <a:path w="698544" h="141684">
                  <a:moveTo>
                    <a:pt x="698544" y="66320"/>
                  </a:moveTo>
                  <a:cubicBezTo>
                    <a:pt x="233847" y="-168356"/>
                    <a:pt x="432075" y="314330"/>
                    <a:pt x="0" y="71133"/>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sp>
          <p:nvSpPr>
            <p:cNvPr id="40" name="Freeform 39"/>
            <p:cNvSpPr/>
            <p:nvPr/>
          </p:nvSpPr>
          <p:spPr>
            <a:xfrm rot="191115">
              <a:off x="6105166" y="4041538"/>
              <a:ext cx="714414" cy="143775"/>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619710 w 619710"/>
                <a:gd name="connsiteY0" fmla="*/ 129663 h 329583"/>
                <a:gd name="connsiteX1" fmla="*/ 0 w 619710"/>
                <a:gd name="connsiteY1" fmla="*/ 276251 h 329583"/>
                <a:gd name="connsiteX0" fmla="*/ 619710 w 619710"/>
                <a:gd name="connsiteY0" fmla="*/ 0 h 317619"/>
                <a:gd name="connsiteX1" fmla="*/ 0 w 619710"/>
                <a:gd name="connsiteY1" fmla="*/ 146588 h 317619"/>
                <a:gd name="connsiteX0" fmla="*/ 619710 w 619710"/>
                <a:gd name="connsiteY0" fmla="*/ 0 h 146588"/>
                <a:gd name="connsiteX1" fmla="*/ 0 w 619710"/>
                <a:gd name="connsiteY1" fmla="*/ 146588 h 146588"/>
                <a:gd name="connsiteX0" fmla="*/ 663899 w 663899"/>
                <a:gd name="connsiteY0" fmla="*/ 0 h 149337"/>
                <a:gd name="connsiteX1" fmla="*/ 0 w 663899"/>
                <a:gd name="connsiteY1" fmla="*/ 149337 h 149337"/>
                <a:gd name="connsiteX0" fmla="*/ 663899 w 663899"/>
                <a:gd name="connsiteY0" fmla="*/ 0 h 149337"/>
                <a:gd name="connsiteX1" fmla="*/ 0 w 663899"/>
                <a:gd name="connsiteY1" fmla="*/ 149337 h 149337"/>
              </a:gdLst>
              <a:ahLst/>
              <a:cxnLst>
                <a:cxn ang="0">
                  <a:pos x="connsiteX0" y="connsiteY0"/>
                </a:cxn>
                <a:cxn ang="0">
                  <a:pos x="connsiteX1" y="connsiteY1"/>
                </a:cxn>
              </a:cxnLst>
              <a:rect l="l" t="t" r="r" b="b"/>
              <a:pathLst>
                <a:path w="663899" h="149337">
                  <a:moveTo>
                    <a:pt x="663899" y="0"/>
                  </a:moveTo>
                  <a:cubicBezTo>
                    <a:pt x="369780" y="285270"/>
                    <a:pt x="268513" y="-125731"/>
                    <a:pt x="0" y="149337"/>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sp>
          <p:nvSpPr>
            <p:cNvPr id="41" name="Freeform 40"/>
            <p:cNvSpPr/>
            <p:nvPr/>
          </p:nvSpPr>
          <p:spPr>
            <a:xfrm rot="20042905">
              <a:off x="4794698" y="4486704"/>
              <a:ext cx="1722483" cy="189571"/>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883900 w 883900"/>
                <a:gd name="connsiteY0" fmla="*/ 167576 h 167576"/>
                <a:gd name="connsiteX1" fmla="*/ 0 w 883900"/>
                <a:gd name="connsiteY1" fmla="*/ 63613 h 167576"/>
                <a:gd name="connsiteX0" fmla="*/ 883900 w 883900"/>
                <a:gd name="connsiteY0" fmla="*/ 221812 h 221812"/>
                <a:gd name="connsiteX1" fmla="*/ 740355 w 883900"/>
                <a:gd name="connsiteY1" fmla="*/ 92816 h 221812"/>
                <a:gd name="connsiteX2" fmla="*/ 0 w 883900"/>
                <a:gd name="connsiteY2" fmla="*/ 117849 h 221812"/>
                <a:gd name="connsiteX0" fmla="*/ 1367489 w 1367489"/>
                <a:gd name="connsiteY0" fmla="*/ 286822 h 286822"/>
                <a:gd name="connsiteX1" fmla="*/ 740355 w 1367489"/>
                <a:gd name="connsiteY1" fmla="*/ 92816 h 286822"/>
                <a:gd name="connsiteX2" fmla="*/ 0 w 1367489"/>
                <a:gd name="connsiteY2" fmla="*/ 117849 h 286822"/>
                <a:gd name="connsiteX0" fmla="*/ 1367489 w 1367489"/>
                <a:gd name="connsiteY0" fmla="*/ 286822 h 286884"/>
                <a:gd name="connsiteX1" fmla="*/ 740355 w 1367489"/>
                <a:gd name="connsiteY1" fmla="*/ 92816 h 286884"/>
                <a:gd name="connsiteX2" fmla="*/ 0 w 1367489"/>
                <a:gd name="connsiteY2" fmla="*/ 117849 h 286884"/>
                <a:gd name="connsiteX0" fmla="*/ 1367489 w 1367489"/>
                <a:gd name="connsiteY0" fmla="*/ 286822 h 310514"/>
                <a:gd name="connsiteX1" fmla="*/ 740355 w 1367489"/>
                <a:gd name="connsiteY1" fmla="*/ 92816 h 310514"/>
                <a:gd name="connsiteX2" fmla="*/ 0 w 1367489"/>
                <a:gd name="connsiteY2" fmla="*/ 117849 h 310514"/>
                <a:gd name="connsiteX0" fmla="*/ 1367489 w 1367489"/>
                <a:gd name="connsiteY0" fmla="*/ 280548 h 304240"/>
                <a:gd name="connsiteX1" fmla="*/ 740355 w 1367489"/>
                <a:gd name="connsiteY1" fmla="*/ 86542 h 304240"/>
                <a:gd name="connsiteX2" fmla="*/ 0 w 1367489"/>
                <a:gd name="connsiteY2" fmla="*/ 111575 h 304240"/>
                <a:gd name="connsiteX0" fmla="*/ 1367489 w 1367489"/>
                <a:gd name="connsiteY0" fmla="*/ 280548 h 281143"/>
                <a:gd name="connsiteX1" fmla="*/ 740355 w 1367489"/>
                <a:gd name="connsiteY1" fmla="*/ 86542 h 281143"/>
                <a:gd name="connsiteX2" fmla="*/ 0 w 1367489"/>
                <a:gd name="connsiteY2" fmla="*/ 111575 h 281143"/>
                <a:gd name="connsiteX0" fmla="*/ 1367489 w 1367489"/>
                <a:gd name="connsiteY0" fmla="*/ 280548 h 280813"/>
                <a:gd name="connsiteX1" fmla="*/ 740355 w 1367489"/>
                <a:gd name="connsiteY1" fmla="*/ 86542 h 280813"/>
                <a:gd name="connsiteX2" fmla="*/ 0 w 1367489"/>
                <a:gd name="connsiteY2" fmla="*/ 111575 h 280813"/>
                <a:gd name="connsiteX0" fmla="*/ 1367489 w 1367489"/>
                <a:gd name="connsiteY0" fmla="*/ 260872 h 261137"/>
                <a:gd name="connsiteX1" fmla="*/ 740355 w 1367489"/>
                <a:gd name="connsiteY1" fmla="*/ 66866 h 261137"/>
                <a:gd name="connsiteX2" fmla="*/ 0 w 1367489"/>
                <a:gd name="connsiteY2" fmla="*/ 91899 h 261137"/>
                <a:gd name="connsiteX0" fmla="*/ 1367489 w 1367489"/>
                <a:gd name="connsiteY0" fmla="*/ 203427 h 211914"/>
                <a:gd name="connsiteX1" fmla="*/ 733032 w 1367489"/>
                <a:gd name="connsiteY1" fmla="*/ 71456 h 211914"/>
                <a:gd name="connsiteX2" fmla="*/ 0 w 1367489"/>
                <a:gd name="connsiteY2" fmla="*/ 34454 h 211914"/>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21970"/>
                <a:gd name="connsiteX1" fmla="*/ 733032 w 1367489"/>
                <a:gd name="connsiteY1" fmla="*/ 71456 h 221970"/>
                <a:gd name="connsiteX2" fmla="*/ 0 w 1367489"/>
                <a:gd name="connsiteY2" fmla="*/ 34454 h 221970"/>
                <a:gd name="connsiteX0" fmla="*/ 1367489 w 1367489"/>
                <a:gd name="connsiteY0" fmla="*/ 203427 h 224760"/>
                <a:gd name="connsiteX1" fmla="*/ 733032 w 1367489"/>
                <a:gd name="connsiteY1" fmla="*/ 71456 h 224760"/>
                <a:gd name="connsiteX2" fmla="*/ 0 w 1367489"/>
                <a:gd name="connsiteY2" fmla="*/ 34454 h 224760"/>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168973 h 217643"/>
                <a:gd name="connsiteX1" fmla="*/ 864673 w 1367489"/>
                <a:gd name="connsiteY1" fmla="*/ 141621 h 217643"/>
                <a:gd name="connsiteX2" fmla="*/ 0 w 1367489"/>
                <a:gd name="connsiteY2" fmla="*/ 0 h 217643"/>
                <a:gd name="connsiteX0" fmla="*/ 1367489 w 1367489"/>
                <a:gd name="connsiteY0" fmla="*/ 168973 h 199420"/>
                <a:gd name="connsiteX1" fmla="*/ 864673 w 1367489"/>
                <a:gd name="connsiteY1" fmla="*/ 141621 h 199420"/>
                <a:gd name="connsiteX2" fmla="*/ 0 w 1367489"/>
                <a:gd name="connsiteY2" fmla="*/ 0 h 199420"/>
                <a:gd name="connsiteX0" fmla="*/ 1367489 w 1367489"/>
                <a:gd name="connsiteY0" fmla="*/ 168973 h 212043"/>
                <a:gd name="connsiteX1" fmla="*/ 864673 w 1367489"/>
                <a:gd name="connsiteY1" fmla="*/ 141621 h 212043"/>
                <a:gd name="connsiteX2" fmla="*/ 0 w 1367489"/>
                <a:gd name="connsiteY2" fmla="*/ 0 h 212043"/>
                <a:gd name="connsiteX0" fmla="*/ 1367489 w 1367489"/>
                <a:gd name="connsiteY0" fmla="*/ 168973 h 224055"/>
                <a:gd name="connsiteX1" fmla="*/ 730218 w 1367489"/>
                <a:gd name="connsiteY1" fmla="*/ 156504 h 224055"/>
                <a:gd name="connsiteX2" fmla="*/ 0 w 1367489"/>
                <a:gd name="connsiteY2" fmla="*/ 0 h 224055"/>
                <a:gd name="connsiteX0" fmla="*/ 1367489 w 1367489"/>
                <a:gd name="connsiteY0" fmla="*/ 168973 h 219793"/>
                <a:gd name="connsiteX1" fmla="*/ 730218 w 1367489"/>
                <a:gd name="connsiteY1" fmla="*/ 156504 h 219793"/>
                <a:gd name="connsiteX2" fmla="*/ 0 w 1367489"/>
                <a:gd name="connsiteY2" fmla="*/ 0 h 219793"/>
                <a:gd name="connsiteX0" fmla="*/ 1367489 w 1367489"/>
                <a:gd name="connsiteY0" fmla="*/ 168973 h 219793"/>
                <a:gd name="connsiteX1" fmla="*/ 730218 w 1367489"/>
                <a:gd name="connsiteY1" fmla="*/ 156504 h 219793"/>
                <a:gd name="connsiteX2" fmla="*/ 0 w 1367489"/>
                <a:gd name="connsiteY2" fmla="*/ 0 h 219793"/>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16608"/>
                <a:gd name="connsiteX1" fmla="*/ 817131 w 1454402"/>
                <a:gd name="connsiteY1" fmla="*/ 137765 h 216608"/>
                <a:gd name="connsiteX2" fmla="*/ 0 w 1454402"/>
                <a:gd name="connsiteY2" fmla="*/ 0 h 216608"/>
                <a:gd name="connsiteX0" fmla="*/ 1600688 w 1600688"/>
                <a:gd name="connsiteY0" fmla="*/ 130785 h 213038"/>
                <a:gd name="connsiteX1" fmla="*/ 817131 w 1600688"/>
                <a:gd name="connsiteY1" fmla="*/ 137765 h 213038"/>
                <a:gd name="connsiteX2" fmla="*/ 0 w 1600688"/>
                <a:gd name="connsiteY2" fmla="*/ 0 h 213038"/>
                <a:gd name="connsiteX0" fmla="*/ 1600688 w 1600688"/>
                <a:gd name="connsiteY0" fmla="*/ 130785 h 196903"/>
                <a:gd name="connsiteX1" fmla="*/ 817131 w 1600688"/>
                <a:gd name="connsiteY1" fmla="*/ 137765 h 196903"/>
                <a:gd name="connsiteX2" fmla="*/ 0 w 1600688"/>
                <a:gd name="connsiteY2" fmla="*/ 0 h 196903"/>
              </a:gdLst>
              <a:ahLst/>
              <a:cxnLst>
                <a:cxn ang="0">
                  <a:pos x="connsiteX0" y="connsiteY0"/>
                </a:cxn>
                <a:cxn ang="0">
                  <a:pos x="connsiteX1" y="connsiteY1"/>
                </a:cxn>
                <a:cxn ang="0">
                  <a:pos x="connsiteX2" y="connsiteY2"/>
                </a:cxn>
              </a:cxnLst>
              <a:rect l="l" t="t" r="r" b="b"/>
              <a:pathLst>
                <a:path w="1600688" h="196903">
                  <a:moveTo>
                    <a:pt x="1600688" y="130785"/>
                  </a:moveTo>
                  <a:cubicBezTo>
                    <a:pt x="1132870" y="-85651"/>
                    <a:pt x="1090908" y="347675"/>
                    <a:pt x="817131" y="137765"/>
                  </a:cubicBezTo>
                  <a:cubicBezTo>
                    <a:pt x="371180" y="-146691"/>
                    <a:pt x="422081" y="452335"/>
                    <a:pt x="0" y="0"/>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grpSp>
    </p:spTree>
    <p:extLst>
      <p:ext uri="{BB962C8B-B14F-4D97-AF65-F5344CB8AC3E}">
        <p14:creationId xmlns:p14="http://schemas.microsoft.com/office/powerpoint/2010/main" val="2857729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fade">
                                      <p:cBhvr>
                                        <p:cTn id="37"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rot="446195">
            <a:off x="1589181" y="3081726"/>
            <a:ext cx="5642595" cy="3400926"/>
            <a:chOff x="4827616" y="3157327"/>
            <a:chExt cx="5642595" cy="3400926"/>
          </a:xfrm>
        </p:grpSpPr>
        <p:pic>
          <p:nvPicPr>
            <p:cNvPr id="17" name="Picture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27616" y="3157327"/>
              <a:ext cx="5642595" cy="3296009"/>
            </a:xfrm>
            <a:prstGeom prst="rect">
              <a:avLst/>
            </a:prstGeom>
          </p:spPr>
        </p:pic>
        <p:sp>
          <p:nvSpPr>
            <p:cNvPr id="19" name="Up Arrow 18"/>
            <p:cNvSpPr/>
            <p:nvPr/>
          </p:nvSpPr>
          <p:spPr>
            <a:xfrm>
              <a:off x="7947098" y="3657424"/>
              <a:ext cx="663972" cy="1405987"/>
            </a:xfrm>
            <a:prstGeom prst="upArrow">
              <a:avLst/>
            </a:prstGeom>
            <a:solidFill>
              <a:schemeClr val="accent2">
                <a:lumMod val="75000"/>
              </a:schemeClr>
            </a:solidFill>
            <a:ln>
              <a:noFill/>
            </a:ln>
            <a:effectLst>
              <a:glow rad="203200">
                <a:schemeClr val="bg1">
                  <a:alpha val="27000"/>
                </a:schemeClr>
              </a:glow>
              <a:outerShdw sx="1000" sy="1000" algn="ctr" rotWithShape="0">
                <a:srgbClr val="000000"/>
              </a:outerShdw>
              <a:reflection endPos="0" dir="5400000" sy="-100000" algn="bl" rotWithShape="0"/>
              <a:softEdge rad="0"/>
            </a:effectLst>
            <a:scene3d>
              <a:camera prst="orthographicFront"/>
              <a:lightRig rig="balanced" dir="t">
                <a:rot lat="0" lon="0" rev="0"/>
              </a:lightRig>
            </a:scene3d>
            <a:sp3d prstMaterial="translucentPowder">
              <a:bevelT w="0" h="95250"/>
              <a:bevelB w="0" h="0"/>
              <a:extrusionClr>
                <a:schemeClr val="bg1"/>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Up Arrow 19"/>
            <p:cNvSpPr/>
            <p:nvPr/>
          </p:nvSpPr>
          <p:spPr>
            <a:xfrm rot="10353805">
              <a:off x="8053271" y="5152266"/>
              <a:ext cx="663972" cy="1405987"/>
            </a:xfrm>
            <a:prstGeom prst="upArrow">
              <a:avLst/>
            </a:prstGeom>
            <a:solidFill>
              <a:srgbClr val="002060"/>
            </a:solidFill>
            <a:ln>
              <a:noFill/>
            </a:ln>
            <a:effectLst>
              <a:glow rad="203200">
                <a:schemeClr val="bg1">
                  <a:alpha val="27000"/>
                </a:schemeClr>
              </a:glow>
              <a:outerShdw sx="1000" sy="1000" algn="ctr" rotWithShape="0">
                <a:srgbClr val="000000"/>
              </a:outerShdw>
              <a:reflection endPos="0" dir="5400000" sy="-100000" algn="bl" rotWithShape="0"/>
              <a:softEdge rad="0"/>
            </a:effectLst>
            <a:scene3d>
              <a:camera prst="orthographicFront"/>
              <a:lightRig rig="balanced" dir="t">
                <a:rot lat="0" lon="0" rev="0"/>
              </a:lightRig>
            </a:scene3d>
            <a:sp3d prstMaterial="translucentPowder">
              <a:bevelT w="0" h="95250"/>
              <a:bevelB w="0" h="0"/>
              <a:extrusionClr>
                <a:schemeClr val="bg1"/>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 descr="C:\Users\Marcus\Desktop\10A assets\10a.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9466" y="4592603"/>
              <a:ext cx="1667989" cy="1140652"/>
            </a:xfrm>
            <a:prstGeom prst="rect">
              <a:avLst/>
            </a:prstGeom>
            <a:noFill/>
            <a:extLst>
              <a:ext uri="{909E8E84-426E-40DD-AFC4-6F175D3DCCD1}">
                <a14:hiddenFill xmlns:a14="http://schemas.microsoft.com/office/drawing/2010/main">
                  <a:solidFill>
                    <a:srgbClr val="FFFFFF"/>
                  </a:solidFill>
                </a14:hiddenFill>
              </a:ext>
            </a:extLst>
          </p:spPr>
        </p:pic>
        <p:grpSp>
          <p:nvGrpSpPr>
            <p:cNvPr id="24" name="Group 23"/>
            <p:cNvGrpSpPr/>
            <p:nvPr/>
          </p:nvGrpSpPr>
          <p:grpSpPr>
            <a:xfrm>
              <a:off x="6540886" y="4920007"/>
              <a:ext cx="3748446" cy="476557"/>
              <a:chOff x="3986784" y="4148942"/>
              <a:chExt cx="5646736" cy="717895"/>
            </a:xfrm>
          </p:grpSpPr>
          <p:sp>
            <p:nvSpPr>
              <p:cNvPr id="27" name="Freeform 26"/>
              <p:cNvSpPr/>
              <p:nvPr/>
            </p:nvSpPr>
            <p:spPr>
              <a:xfrm>
                <a:off x="3986784" y="4148942"/>
                <a:ext cx="4899754" cy="717895"/>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472366 w 4472366"/>
                  <a:gd name="connsiteY0" fmla="*/ 289606 h 745673"/>
                  <a:gd name="connsiteX1" fmla="*/ 3314701 w 4472366"/>
                  <a:gd name="connsiteY1" fmla="*/ 251790 h 745673"/>
                  <a:gd name="connsiteX2" fmla="*/ 2345749 w 4472366"/>
                  <a:gd name="connsiteY2" fmla="*/ 15366 h 745673"/>
                  <a:gd name="connsiteX3" fmla="*/ 0 w 4472366"/>
                  <a:gd name="connsiteY3" fmla="*/ 745673 h 745673"/>
                  <a:gd name="connsiteX0" fmla="*/ 4647709 w 4647709"/>
                  <a:gd name="connsiteY0" fmla="*/ 289606 h 745673"/>
                  <a:gd name="connsiteX1" fmla="*/ 3314701 w 4647709"/>
                  <a:gd name="connsiteY1" fmla="*/ 251790 h 745673"/>
                  <a:gd name="connsiteX2" fmla="*/ 2345749 w 4647709"/>
                  <a:gd name="connsiteY2" fmla="*/ 15366 h 745673"/>
                  <a:gd name="connsiteX3" fmla="*/ 0 w 4647709"/>
                  <a:gd name="connsiteY3" fmla="*/ 745673 h 745673"/>
                  <a:gd name="connsiteX0" fmla="*/ 4553293 w 4553293"/>
                  <a:gd name="connsiteY0" fmla="*/ 289606 h 745673"/>
                  <a:gd name="connsiteX1" fmla="*/ 3314701 w 4553293"/>
                  <a:gd name="connsiteY1" fmla="*/ 251790 h 745673"/>
                  <a:gd name="connsiteX2" fmla="*/ 2345749 w 4553293"/>
                  <a:gd name="connsiteY2" fmla="*/ 15366 h 745673"/>
                  <a:gd name="connsiteX3" fmla="*/ 0 w 4553293"/>
                  <a:gd name="connsiteY3" fmla="*/ 745673 h 745673"/>
                </a:gdLst>
                <a:ahLst/>
                <a:cxnLst>
                  <a:cxn ang="0">
                    <a:pos x="connsiteX0" y="connsiteY0"/>
                  </a:cxn>
                  <a:cxn ang="0">
                    <a:pos x="connsiteX1" y="connsiteY1"/>
                  </a:cxn>
                  <a:cxn ang="0">
                    <a:pos x="connsiteX2" y="connsiteY2"/>
                  </a:cxn>
                  <a:cxn ang="0">
                    <a:pos x="connsiteX3" y="connsiteY3"/>
                  </a:cxn>
                </a:cxnLst>
                <a:rect l="l" t="t" r="r" b="b"/>
                <a:pathLst>
                  <a:path w="4553293" h="745673">
                    <a:moveTo>
                      <a:pt x="4553293" y="289606"/>
                    </a:moveTo>
                    <a:cubicBezTo>
                      <a:pt x="4539774" y="295805"/>
                      <a:pt x="3682625" y="297497"/>
                      <a:pt x="3314701" y="251790"/>
                    </a:cubicBezTo>
                    <a:cubicBezTo>
                      <a:pt x="2946777" y="206083"/>
                      <a:pt x="2898199" y="-66948"/>
                      <a:pt x="2345749" y="15366"/>
                    </a:cubicBezTo>
                    <a:cubicBezTo>
                      <a:pt x="1793299" y="97680"/>
                      <a:pt x="764196" y="460712"/>
                      <a:pt x="0" y="745673"/>
                    </a:cubicBezTo>
                  </a:path>
                </a:pathLst>
              </a:custGeom>
              <a:noFill/>
              <a:ln w="57150">
                <a:solidFill>
                  <a:schemeClr val="accent2"/>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8" name="Straight Arrow Connector 27"/>
              <p:cNvCxnSpPr/>
              <p:nvPr/>
            </p:nvCxnSpPr>
            <p:spPr>
              <a:xfrm flipH="1">
                <a:off x="8697416" y="4436974"/>
                <a:ext cx="936104" cy="0"/>
              </a:xfrm>
              <a:prstGeom prst="straightConnector1">
                <a:avLst/>
              </a:prstGeom>
              <a:ln w="57150">
                <a:solidFill>
                  <a:schemeClr val="accent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25" name="Freeform 24"/>
            <p:cNvSpPr/>
            <p:nvPr/>
          </p:nvSpPr>
          <p:spPr>
            <a:xfrm>
              <a:off x="6614999" y="5298492"/>
              <a:ext cx="2414408" cy="362755"/>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2302 h 739007"/>
                <a:gd name="connsiteX1" fmla="*/ 2345749 w 4477424"/>
                <a:gd name="connsiteY1" fmla="*/ 8700 h 739007"/>
                <a:gd name="connsiteX2" fmla="*/ 0 w 4477424"/>
                <a:gd name="connsiteY2" fmla="*/ 739007 h 739007"/>
                <a:gd name="connsiteX0" fmla="*/ 4477424 w 4477424"/>
                <a:gd name="connsiteY0" fmla="*/ 41163 h 437868"/>
                <a:gd name="connsiteX1" fmla="*/ 1920878 w 4477424"/>
                <a:gd name="connsiteY1" fmla="*/ 63729 h 437868"/>
                <a:gd name="connsiteX2" fmla="*/ 0 w 4477424"/>
                <a:gd name="connsiteY2" fmla="*/ 437868 h 437868"/>
                <a:gd name="connsiteX0" fmla="*/ 4477424 w 4477424"/>
                <a:gd name="connsiteY0" fmla="*/ 32049 h 428754"/>
                <a:gd name="connsiteX1" fmla="*/ 1894324 w 4477424"/>
                <a:gd name="connsiteY1" fmla="*/ 84296 h 428754"/>
                <a:gd name="connsiteX2" fmla="*/ 0 w 4477424"/>
                <a:gd name="connsiteY2" fmla="*/ 428754 h 428754"/>
                <a:gd name="connsiteX0" fmla="*/ 4477424 w 4477424"/>
                <a:gd name="connsiteY0" fmla="*/ 23511 h 420216"/>
                <a:gd name="connsiteX1" fmla="*/ 1894324 w 4477424"/>
                <a:gd name="connsiteY1" fmla="*/ 75758 h 420216"/>
                <a:gd name="connsiteX2" fmla="*/ 0 w 4477424"/>
                <a:gd name="connsiteY2" fmla="*/ 420216 h 420216"/>
                <a:gd name="connsiteX0" fmla="*/ 4477424 w 4477424"/>
                <a:gd name="connsiteY0" fmla="*/ 0 h 396705"/>
                <a:gd name="connsiteX1" fmla="*/ 1894324 w 4477424"/>
                <a:gd name="connsiteY1" fmla="*/ 52247 h 396705"/>
                <a:gd name="connsiteX2" fmla="*/ 0 w 4477424"/>
                <a:gd name="connsiteY2" fmla="*/ 396705 h 396705"/>
                <a:gd name="connsiteX0" fmla="*/ 4477424 w 4477424"/>
                <a:gd name="connsiteY0" fmla="*/ 66475 h 463180"/>
                <a:gd name="connsiteX1" fmla="*/ 2540483 w 4477424"/>
                <a:gd name="connsiteY1" fmla="*/ 0 h 463180"/>
                <a:gd name="connsiteX2" fmla="*/ 0 w 4477424"/>
                <a:gd name="connsiteY2" fmla="*/ 463180 h 463180"/>
                <a:gd name="connsiteX0" fmla="*/ 4477424 w 4477424"/>
                <a:gd name="connsiteY0" fmla="*/ 66475 h 463180"/>
                <a:gd name="connsiteX1" fmla="*/ 2540483 w 4477424"/>
                <a:gd name="connsiteY1" fmla="*/ 0 h 463180"/>
                <a:gd name="connsiteX2" fmla="*/ 0 w 4477424"/>
                <a:gd name="connsiteY2" fmla="*/ 463180 h 463180"/>
                <a:gd name="connsiteX0" fmla="*/ 4247285 w 4247285"/>
                <a:gd name="connsiteY0" fmla="*/ 87976 h 494574"/>
                <a:gd name="connsiteX1" fmla="*/ 2310344 w 4247285"/>
                <a:gd name="connsiteY1" fmla="*/ 21501 h 494574"/>
                <a:gd name="connsiteX2" fmla="*/ 0 w 4247285"/>
                <a:gd name="connsiteY2" fmla="*/ 494575 h 494574"/>
                <a:gd name="connsiteX0" fmla="*/ 4300394 w 4300394"/>
                <a:gd name="connsiteY0" fmla="*/ 88649 h 505142"/>
                <a:gd name="connsiteX1" fmla="*/ 2363453 w 4300394"/>
                <a:gd name="connsiteY1" fmla="*/ 22174 h 505142"/>
                <a:gd name="connsiteX2" fmla="*/ 0 w 4300394"/>
                <a:gd name="connsiteY2" fmla="*/ 505142 h 505142"/>
                <a:gd name="connsiteX0" fmla="*/ 4344651 w 4344651"/>
                <a:gd name="connsiteY0" fmla="*/ 91356 h 547423"/>
                <a:gd name="connsiteX1" fmla="*/ 2407710 w 4344651"/>
                <a:gd name="connsiteY1" fmla="*/ 24881 h 547423"/>
                <a:gd name="connsiteX2" fmla="*/ 0 w 4344651"/>
                <a:gd name="connsiteY2" fmla="*/ 547423 h 547423"/>
                <a:gd name="connsiteX0" fmla="*/ 4344651 w 4344651"/>
                <a:gd name="connsiteY0" fmla="*/ 91356 h 547423"/>
                <a:gd name="connsiteX1" fmla="*/ 2407710 w 4344651"/>
                <a:gd name="connsiteY1" fmla="*/ 24881 h 547423"/>
                <a:gd name="connsiteX2" fmla="*/ 0 w 4344651"/>
                <a:gd name="connsiteY2" fmla="*/ 547423 h 547423"/>
                <a:gd name="connsiteX0" fmla="*/ 4344651 w 4344651"/>
                <a:gd name="connsiteY0" fmla="*/ 72342 h 528409"/>
                <a:gd name="connsiteX1" fmla="*/ 2407710 w 4344651"/>
                <a:gd name="connsiteY1" fmla="*/ 5867 h 528409"/>
                <a:gd name="connsiteX2" fmla="*/ 0 w 4344651"/>
                <a:gd name="connsiteY2" fmla="*/ 528409 h 528409"/>
                <a:gd name="connsiteX0" fmla="*/ 4344651 w 4344651"/>
                <a:gd name="connsiteY0" fmla="*/ 119745 h 575812"/>
                <a:gd name="connsiteX1" fmla="*/ 2248384 w 4344651"/>
                <a:gd name="connsiteY1" fmla="*/ 3802 h 575812"/>
                <a:gd name="connsiteX2" fmla="*/ 0 w 4344651"/>
                <a:gd name="connsiteY2" fmla="*/ 575812 h 575812"/>
                <a:gd name="connsiteX0" fmla="*/ 4335800 w 4335800"/>
                <a:gd name="connsiteY0" fmla="*/ 52178 h 617074"/>
                <a:gd name="connsiteX1" fmla="*/ 2248384 w 4335800"/>
                <a:gd name="connsiteY1" fmla="*/ 45064 h 617074"/>
                <a:gd name="connsiteX2" fmla="*/ 0 w 4335800"/>
                <a:gd name="connsiteY2" fmla="*/ 617074 h 617074"/>
                <a:gd name="connsiteX0" fmla="*/ 4335800 w 4335800"/>
                <a:gd name="connsiteY0" fmla="*/ 40556 h 605452"/>
                <a:gd name="connsiteX1" fmla="*/ 2248384 w 4335800"/>
                <a:gd name="connsiteY1" fmla="*/ 33442 h 605452"/>
                <a:gd name="connsiteX2" fmla="*/ 0 w 4335800"/>
                <a:gd name="connsiteY2" fmla="*/ 605452 h 605452"/>
                <a:gd name="connsiteX0" fmla="*/ 4335800 w 4335800"/>
                <a:gd name="connsiteY0" fmla="*/ 16188 h 581084"/>
                <a:gd name="connsiteX1" fmla="*/ 2248384 w 4335800"/>
                <a:gd name="connsiteY1" fmla="*/ 9074 h 581084"/>
                <a:gd name="connsiteX2" fmla="*/ 0 w 4335800"/>
                <a:gd name="connsiteY2" fmla="*/ 581084 h 581084"/>
                <a:gd name="connsiteX0" fmla="*/ 3397542 w 3397542"/>
                <a:gd name="connsiteY0" fmla="*/ 48144 h 603146"/>
                <a:gd name="connsiteX1" fmla="*/ 2248384 w 3397542"/>
                <a:gd name="connsiteY1" fmla="*/ 31136 h 603146"/>
                <a:gd name="connsiteX2" fmla="*/ 0 w 3397542"/>
                <a:gd name="connsiteY2" fmla="*/ 603146 h 603146"/>
                <a:gd name="connsiteX0" fmla="*/ 3397542 w 3397542"/>
                <a:gd name="connsiteY0" fmla="*/ 52771 h 607773"/>
                <a:gd name="connsiteX1" fmla="*/ 2248384 w 3397542"/>
                <a:gd name="connsiteY1" fmla="*/ 35763 h 607773"/>
                <a:gd name="connsiteX2" fmla="*/ 0 w 3397542"/>
                <a:gd name="connsiteY2" fmla="*/ 607773 h 607773"/>
                <a:gd name="connsiteX0" fmla="*/ 3397542 w 3397542"/>
                <a:gd name="connsiteY0" fmla="*/ 52771 h 607773"/>
                <a:gd name="connsiteX1" fmla="*/ 2248384 w 3397542"/>
                <a:gd name="connsiteY1" fmla="*/ 35763 h 607773"/>
                <a:gd name="connsiteX2" fmla="*/ 0 w 3397542"/>
                <a:gd name="connsiteY2" fmla="*/ 607773 h 607773"/>
                <a:gd name="connsiteX0" fmla="*/ 3397542 w 3397542"/>
                <a:gd name="connsiteY0" fmla="*/ 31452 h 586454"/>
                <a:gd name="connsiteX1" fmla="*/ 2248384 w 3397542"/>
                <a:gd name="connsiteY1" fmla="*/ 14444 h 586454"/>
                <a:gd name="connsiteX2" fmla="*/ 0 w 3397542"/>
                <a:gd name="connsiteY2" fmla="*/ 586454 h 586454"/>
                <a:gd name="connsiteX0" fmla="*/ 3397542 w 3397542"/>
                <a:gd name="connsiteY0" fmla="*/ 31452 h 586454"/>
                <a:gd name="connsiteX1" fmla="*/ 2248384 w 3397542"/>
                <a:gd name="connsiteY1" fmla="*/ 14444 h 586454"/>
                <a:gd name="connsiteX2" fmla="*/ 0 w 3397542"/>
                <a:gd name="connsiteY2" fmla="*/ 586454 h 586454"/>
                <a:gd name="connsiteX0" fmla="*/ 3397542 w 3397542"/>
                <a:gd name="connsiteY0" fmla="*/ 32330 h 617013"/>
                <a:gd name="connsiteX1" fmla="*/ 2248384 w 3397542"/>
                <a:gd name="connsiteY1" fmla="*/ 45003 h 617013"/>
                <a:gd name="connsiteX2" fmla="*/ 0 w 3397542"/>
                <a:gd name="connsiteY2" fmla="*/ 617013 h 617013"/>
                <a:gd name="connsiteX0" fmla="*/ 3397542 w 3397651"/>
                <a:gd name="connsiteY0" fmla="*/ 30053 h 614736"/>
                <a:gd name="connsiteX1" fmla="*/ 2248384 w 3397651"/>
                <a:gd name="connsiteY1" fmla="*/ 42726 h 614736"/>
                <a:gd name="connsiteX2" fmla="*/ 0 w 3397651"/>
                <a:gd name="connsiteY2" fmla="*/ 614736 h 614736"/>
                <a:gd name="connsiteX0" fmla="*/ 3388691 w 3388801"/>
                <a:gd name="connsiteY0" fmla="*/ 0 h 653937"/>
                <a:gd name="connsiteX1" fmla="*/ 2248384 w 3388801"/>
                <a:gd name="connsiteY1" fmla="*/ 81927 h 653937"/>
                <a:gd name="connsiteX2" fmla="*/ 0 w 3388801"/>
                <a:gd name="connsiteY2" fmla="*/ 653937 h 653937"/>
                <a:gd name="connsiteX0" fmla="*/ 3353285 w 3353394"/>
                <a:gd name="connsiteY0" fmla="*/ 0 h 515428"/>
                <a:gd name="connsiteX1" fmla="*/ 2212978 w 3353394"/>
                <a:gd name="connsiteY1" fmla="*/ 81927 h 515428"/>
                <a:gd name="connsiteX2" fmla="*/ 0 w 3353394"/>
                <a:gd name="connsiteY2" fmla="*/ 515428 h 515428"/>
                <a:gd name="connsiteX0" fmla="*/ 3353285 w 3353390"/>
                <a:gd name="connsiteY0" fmla="*/ 17770 h 533198"/>
                <a:gd name="connsiteX1" fmla="*/ 2186424 w 3353390"/>
                <a:gd name="connsiteY1" fmla="*/ 40336 h 533198"/>
                <a:gd name="connsiteX2" fmla="*/ 0 w 3353390"/>
                <a:gd name="connsiteY2" fmla="*/ 533198 h 533198"/>
                <a:gd name="connsiteX0" fmla="*/ 3353285 w 3353377"/>
                <a:gd name="connsiteY0" fmla="*/ 0 h 515428"/>
                <a:gd name="connsiteX1" fmla="*/ 2097909 w 3353377"/>
                <a:gd name="connsiteY1" fmla="*/ 52246 h 515428"/>
                <a:gd name="connsiteX2" fmla="*/ 0 w 3353377"/>
                <a:gd name="connsiteY2" fmla="*/ 515428 h 515428"/>
                <a:gd name="connsiteX0" fmla="*/ 3379839 w 3379931"/>
                <a:gd name="connsiteY0" fmla="*/ 2710 h 567606"/>
                <a:gd name="connsiteX1" fmla="*/ 2124463 w 3379931"/>
                <a:gd name="connsiteY1" fmla="*/ 54956 h 567606"/>
                <a:gd name="connsiteX2" fmla="*/ 0 w 3379931"/>
                <a:gd name="connsiteY2" fmla="*/ 567606 h 567606"/>
              </a:gdLst>
              <a:ahLst/>
              <a:cxnLst>
                <a:cxn ang="0">
                  <a:pos x="connsiteX0" y="connsiteY0"/>
                </a:cxn>
                <a:cxn ang="0">
                  <a:pos x="connsiteX1" y="connsiteY1"/>
                </a:cxn>
                <a:cxn ang="0">
                  <a:pos x="connsiteX2" y="connsiteY2"/>
                </a:cxn>
              </a:cxnLst>
              <a:rect l="l" t="t" r="r" b="b"/>
              <a:pathLst>
                <a:path w="3379931" h="567606">
                  <a:moveTo>
                    <a:pt x="3379839" y="2710"/>
                  </a:moveTo>
                  <a:cubicBezTo>
                    <a:pt x="3389203" y="20127"/>
                    <a:pt x="2687769" y="-39193"/>
                    <a:pt x="2124463" y="54956"/>
                  </a:cubicBezTo>
                  <a:cubicBezTo>
                    <a:pt x="1561157" y="149105"/>
                    <a:pt x="622572" y="302432"/>
                    <a:pt x="0" y="567606"/>
                  </a:cubicBezTo>
                </a:path>
              </a:pathLst>
            </a:custGeom>
            <a:noFill/>
            <a:ln w="57150">
              <a:solidFill>
                <a:srgbClr val="376092"/>
              </a:solidFill>
              <a:headEnd type="none" w="med" len="med"/>
              <a:tailEnd type="arrow"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6" name="Straight Arrow Connector 25"/>
            <p:cNvCxnSpPr/>
            <p:nvPr/>
          </p:nvCxnSpPr>
          <p:spPr>
            <a:xfrm flipH="1">
              <a:off x="8998714" y="5299466"/>
              <a:ext cx="1290620" cy="0"/>
            </a:xfrm>
            <a:prstGeom prst="straightConnector1">
              <a:avLst/>
            </a:prstGeom>
            <a:ln w="57150">
              <a:solidFill>
                <a:srgbClr val="37609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8" name="Title 7"/>
          <p:cNvSpPr>
            <a:spLocks noGrp="1"/>
          </p:cNvSpPr>
          <p:nvPr>
            <p:ph type="title"/>
          </p:nvPr>
        </p:nvSpPr>
        <p:spPr/>
        <p:txBody>
          <a:bodyPr/>
          <a:lstStyle/>
          <a:p>
            <a:r>
              <a:rPr lang="en-GB" sz="2800" dirty="0">
                <a:solidFill>
                  <a:schemeClr val="tx1">
                    <a:lumMod val="85000"/>
                    <a:lumOff val="15000"/>
                  </a:schemeClr>
                </a:solidFill>
              </a:rPr>
              <a:t>Recovery from a Fully Developed Stall</a:t>
            </a:r>
            <a:endParaRPr lang="en-GB" dirty="0"/>
          </a:p>
        </p:txBody>
      </p:sp>
      <p:sp>
        <p:nvSpPr>
          <p:cNvPr id="7" name="Content Placeholder 6"/>
          <p:cNvSpPr>
            <a:spLocks noGrp="1"/>
          </p:cNvSpPr>
          <p:nvPr>
            <p:ph idx="1"/>
          </p:nvPr>
        </p:nvSpPr>
        <p:spPr>
          <a:xfrm>
            <a:off x="560512" y="2190810"/>
            <a:ext cx="9217024" cy="1080121"/>
          </a:xfrm>
        </p:spPr>
        <p:txBody>
          <a:bodyPr/>
          <a:lstStyle/>
          <a:p>
            <a:pPr marL="0" indent="0">
              <a:buNone/>
            </a:pPr>
            <a:r>
              <a:rPr lang="en-GB" sz="3200" dirty="0">
                <a:solidFill>
                  <a:srgbClr val="FF0000"/>
                </a:solidFill>
              </a:rPr>
              <a:t>Reduce angle of attack </a:t>
            </a:r>
            <a:r>
              <a:rPr lang="en-GB" sz="3200" dirty="0">
                <a:solidFill>
                  <a:schemeClr val="tx1">
                    <a:lumMod val="85000"/>
                    <a:lumOff val="15000"/>
                  </a:schemeClr>
                </a:solidFill>
              </a:rPr>
              <a:t>by moving stick forwards</a:t>
            </a:r>
          </a:p>
          <a:p>
            <a:pPr lvl="1"/>
            <a:endParaRPr lang="en-GB" dirty="0">
              <a:solidFill>
                <a:schemeClr val="tx1">
                  <a:lumMod val="85000"/>
                  <a:lumOff val="15000"/>
                </a:schemeClr>
              </a:solidFill>
            </a:endParaRPr>
          </a:p>
          <a:p>
            <a:endParaRPr lang="en-GB" dirty="0">
              <a:solidFill>
                <a:schemeClr val="tx1">
                  <a:lumMod val="85000"/>
                  <a:lumOff val="15000"/>
                </a:schemeClr>
              </a:solidFill>
            </a:endParaRPr>
          </a:p>
          <a:p>
            <a:pPr lvl="1"/>
            <a:endParaRPr lang="en-GB" dirty="0">
              <a:solidFill>
                <a:schemeClr val="tx1">
                  <a:lumMod val="85000"/>
                  <a:lumOff val="15000"/>
                </a:schemeClr>
              </a:solidFill>
            </a:endParaRPr>
          </a:p>
        </p:txBody>
      </p:sp>
      <p:grpSp>
        <p:nvGrpSpPr>
          <p:cNvPr id="29" name="Group 28"/>
          <p:cNvGrpSpPr/>
          <p:nvPr/>
        </p:nvGrpSpPr>
        <p:grpSpPr>
          <a:xfrm>
            <a:off x="1652080" y="3303431"/>
            <a:ext cx="5530375" cy="3230458"/>
            <a:chOff x="1405879" y="1692478"/>
            <a:chExt cx="8500120" cy="4965175"/>
          </a:xfrm>
        </p:grpSpPr>
        <p:pic>
          <p:nvPicPr>
            <p:cNvPr id="30" name="Picture 2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701332">
              <a:off x="1405879" y="1692478"/>
              <a:ext cx="8500120" cy="4965175"/>
            </a:xfrm>
            <a:prstGeom prst="rect">
              <a:avLst/>
            </a:prstGeom>
          </p:spPr>
        </p:pic>
        <p:sp>
          <p:nvSpPr>
            <p:cNvPr id="31" name="Freeform 30"/>
            <p:cNvSpPr/>
            <p:nvPr/>
          </p:nvSpPr>
          <p:spPr>
            <a:xfrm rot="20042905">
              <a:off x="5205893" y="4260971"/>
              <a:ext cx="1565066" cy="208542"/>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883900 w 883900"/>
                <a:gd name="connsiteY0" fmla="*/ 167576 h 167576"/>
                <a:gd name="connsiteX1" fmla="*/ 0 w 883900"/>
                <a:gd name="connsiteY1" fmla="*/ 63613 h 167576"/>
                <a:gd name="connsiteX0" fmla="*/ 883900 w 883900"/>
                <a:gd name="connsiteY0" fmla="*/ 221812 h 221812"/>
                <a:gd name="connsiteX1" fmla="*/ 740355 w 883900"/>
                <a:gd name="connsiteY1" fmla="*/ 92816 h 221812"/>
                <a:gd name="connsiteX2" fmla="*/ 0 w 883900"/>
                <a:gd name="connsiteY2" fmla="*/ 117849 h 221812"/>
                <a:gd name="connsiteX0" fmla="*/ 1367489 w 1367489"/>
                <a:gd name="connsiteY0" fmla="*/ 286822 h 286822"/>
                <a:gd name="connsiteX1" fmla="*/ 740355 w 1367489"/>
                <a:gd name="connsiteY1" fmla="*/ 92816 h 286822"/>
                <a:gd name="connsiteX2" fmla="*/ 0 w 1367489"/>
                <a:gd name="connsiteY2" fmla="*/ 117849 h 286822"/>
                <a:gd name="connsiteX0" fmla="*/ 1367489 w 1367489"/>
                <a:gd name="connsiteY0" fmla="*/ 286822 h 286884"/>
                <a:gd name="connsiteX1" fmla="*/ 740355 w 1367489"/>
                <a:gd name="connsiteY1" fmla="*/ 92816 h 286884"/>
                <a:gd name="connsiteX2" fmla="*/ 0 w 1367489"/>
                <a:gd name="connsiteY2" fmla="*/ 117849 h 286884"/>
                <a:gd name="connsiteX0" fmla="*/ 1367489 w 1367489"/>
                <a:gd name="connsiteY0" fmla="*/ 286822 h 310514"/>
                <a:gd name="connsiteX1" fmla="*/ 740355 w 1367489"/>
                <a:gd name="connsiteY1" fmla="*/ 92816 h 310514"/>
                <a:gd name="connsiteX2" fmla="*/ 0 w 1367489"/>
                <a:gd name="connsiteY2" fmla="*/ 117849 h 310514"/>
                <a:gd name="connsiteX0" fmla="*/ 1367489 w 1367489"/>
                <a:gd name="connsiteY0" fmla="*/ 280548 h 304240"/>
                <a:gd name="connsiteX1" fmla="*/ 740355 w 1367489"/>
                <a:gd name="connsiteY1" fmla="*/ 86542 h 304240"/>
                <a:gd name="connsiteX2" fmla="*/ 0 w 1367489"/>
                <a:gd name="connsiteY2" fmla="*/ 111575 h 304240"/>
                <a:gd name="connsiteX0" fmla="*/ 1367489 w 1367489"/>
                <a:gd name="connsiteY0" fmla="*/ 280548 h 281143"/>
                <a:gd name="connsiteX1" fmla="*/ 740355 w 1367489"/>
                <a:gd name="connsiteY1" fmla="*/ 86542 h 281143"/>
                <a:gd name="connsiteX2" fmla="*/ 0 w 1367489"/>
                <a:gd name="connsiteY2" fmla="*/ 111575 h 281143"/>
                <a:gd name="connsiteX0" fmla="*/ 1367489 w 1367489"/>
                <a:gd name="connsiteY0" fmla="*/ 280548 h 280813"/>
                <a:gd name="connsiteX1" fmla="*/ 740355 w 1367489"/>
                <a:gd name="connsiteY1" fmla="*/ 86542 h 280813"/>
                <a:gd name="connsiteX2" fmla="*/ 0 w 1367489"/>
                <a:gd name="connsiteY2" fmla="*/ 111575 h 280813"/>
                <a:gd name="connsiteX0" fmla="*/ 1367489 w 1367489"/>
                <a:gd name="connsiteY0" fmla="*/ 260872 h 261137"/>
                <a:gd name="connsiteX1" fmla="*/ 740355 w 1367489"/>
                <a:gd name="connsiteY1" fmla="*/ 66866 h 261137"/>
                <a:gd name="connsiteX2" fmla="*/ 0 w 1367489"/>
                <a:gd name="connsiteY2" fmla="*/ 91899 h 261137"/>
                <a:gd name="connsiteX0" fmla="*/ 1367489 w 1367489"/>
                <a:gd name="connsiteY0" fmla="*/ 203427 h 211914"/>
                <a:gd name="connsiteX1" fmla="*/ 733032 w 1367489"/>
                <a:gd name="connsiteY1" fmla="*/ 71456 h 211914"/>
                <a:gd name="connsiteX2" fmla="*/ 0 w 1367489"/>
                <a:gd name="connsiteY2" fmla="*/ 34454 h 211914"/>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21970"/>
                <a:gd name="connsiteX1" fmla="*/ 733032 w 1367489"/>
                <a:gd name="connsiteY1" fmla="*/ 71456 h 221970"/>
                <a:gd name="connsiteX2" fmla="*/ 0 w 1367489"/>
                <a:gd name="connsiteY2" fmla="*/ 34454 h 221970"/>
                <a:gd name="connsiteX0" fmla="*/ 1367489 w 1367489"/>
                <a:gd name="connsiteY0" fmla="*/ 203427 h 224760"/>
                <a:gd name="connsiteX1" fmla="*/ 733032 w 1367489"/>
                <a:gd name="connsiteY1" fmla="*/ 71456 h 224760"/>
                <a:gd name="connsiteX2" fmla="*/ 0 w 1367489"/>
                <a:gd name="connsiteY2" fmla="*/ 34454 h 224760"/>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168973 h 217643"/>
                <a:gd name="connsiteX1" fmla="*/ 864673 w 1367489"/>
                <a:gd name="connsiteY1" fmla="*/ 141621 h 217643"/>
                <a:gd name="connsiteX2" fmla="*/ 0 w 1367489"/>
                <a:gd name="connsiteY2" fmla="*/ 0 h 217643"/>
                <a:gd name="connsiteX0" fmla="*/ 1367489 w 1367489"/>
                <a:gd name="connsiteY0" fmla="*/ 168973 h 199420"/>
                <a:gd name="connsiteX1" fmla="*/ 864673 w 1367489"/>
                <a:gd name="connsiteY1" fmla="*/ 141621 h 199420"/>
                <a:gd name="connsiteX2" fmla="*/ 0 w 1367489"/>
                <a:gd name="connsiteY2" fmla="*/ 0 h 199420"/>
                <a:gd name="connsiteX0" fmla="*/ 1367489 w 1367489"/>
                <a:gd name="connsiteY0" fmla="*/ 168973 h 212043"/>
                <a:gd name="connsiteX1" fmla="*/ 864673 w 1367489"/>
                <a:gd name="connsiteY1" fmla="*/ 141621 h 212043"/>
                <a:gd name="connsiteX2" fmla="*/ 0 w 1367489"/>
                <a:gd name="connsiteY2" fmla="*/ 0 h 212043"/>
                <a:gd name="connsiteX0" fmla="*/ 1367489 w 1367489"/>
                <a:gd name="connsiteY0" fmla="*/ 168973 h 224055"/>
                <a:gd name="connsiteX1" fmla="*/ 730218 w 1367489"/>
                <a:gd name="connsiteY1" fmla="*/ 156504 h 224055"/>
                <a:gd name="connsiteX2" fmla="*/ 0 w 1367489"/>
                <a:gd name="connsiteY2" fmla="*/ 0 h 224055"/>
                <a:gd name="connsiteX0" fmla="*/ 1367489 w 1367489"/>
                <a:gd name="connsiteY0" fmla="*/ 168973 h 219793"/>
                <a:gd name="connsiteX1" fmla="*/ 730218 w 1367489"/>
                <a:gd name="connsiteY1" fmla="*/ 156504 h 219793"/>
                <a:gd name="connsiteX2" fmla="*/ 0 w 1367489"/>
                <a:gd name="connsiteY2" fmla="*/ 0 h 219793"/>
                <a:gd name="connsiteX0" fmla="*/ 1367489 w 1367489"/>
                <a:gd name="connsiteY0" fmla="*/ 168973 h 219793"/>
                <a:gd name="connsiteX1" fmla="*/ 730218 w 1367489"/>
                <a:gd name="connsiteY1" fmla="*/ 156504 h 219793"/>
                <a:gd name="connsiteX2" fmla="*/ 0 w 1367489"/>
                <a:gd name="connsiteY2" fmla="*/ 0 h 219793"/>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16608"/>
                <a:gd name="connsiteX1" fmla="*/ 817131 w 1454402"/>
                <a:gd name="connsiteY1" fmla="*/ 137765 h 216608"/>
                <a:gd name="connsiteX2" fmla="*/ 0 w 1454402"/>
                <a:gd name="connsiteY2" fmla="*/ 0 h 216608"/>
              </a:gdLst>
              <a:ahLst/>
              <a:cxnLst>
                <a:cxn ang="0">
                  <a:pos x="connsiteX0" y="connsiteY0"/>
                </a:cxn>
                <a:cxn ang="0">
                  <a:pos x="connsiteX1" y="connsiteY1"/>
                </a:cxn>
                <a:cxn ang="0">
                  <a:pos x="connsiteX2" y="connsiteY2"/>
                </a:cxn>
              </a:cxnLst>
              <a:rect l="l" t="t" r="r" b="b"/>
              <a:pathLst>
                <a:path w="1454402" h="216608">
                  <a:moveTo>
                    <a:pt x="1454402" y="150234"/>
                  </a:moveTo>
                  <a:cubicBezTo>
                    <a:pt x="999688" y="61958"/>
                    <a:pt x="1090908" y="347675"/>
                    <a:pt x="817131" y="137765"/>
                  </a:cubicBezTo>
                  <a:cubicBezTo>
                    <a:pt x="371180" y="-146691"/>
                    <a:pt x="422081" y="452335"/>
                    <a:pt x="0" y="0"/>
                  </a:cubicBezTo>
                </a:path>
              </a:pathLst>
            </a:custGeom>
            <a:noFill/>
            <a:ln w="57150">
              <a:solidFill>
                <a:schemeClr val="accent2">
                  <a:lumMod val="60000"/>
                  <a:lumOff val="40000"/>
                </a:schemeClr>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sp>
          <p:nvSpPr>
            <p:cNvPr id="32" name="Up Arrow 31"/>
            <p:cNvSpPr/>
            <p:nvPr/>
          </p:nvSpPr>
          <p:spPr>
            <a:xfrm>
              <a:off x="6393160" y="3394624"/>
              <a:ext cx="492311" cy="1042488"/>
            </a:xfrm>
            <a:prstGeom prst="upArrow">
              <a:avLst/>
            </a:prstGeom>
            <a:solidFill>
              <a:schemeClr val="accent2">
                <a:lumMod val="75000"/>
              </a:schemeClr>
            </a:solidFill>
            <a:ln>
              <a:noFill/>
            </a:ln>
            <a:effectLst>
              <a:glow rad="203200">
                <a:schemeClr val="bg1">
                  <a:alpha val="27000"/>
                </a:schemeClr>
              </a:glow>
              <a:outerShdw sx="1000" sy="1000" algn="ctr" rotWithShape="0">
                <a:srgbClr val="000000"/>
              </a:outerShdw>
              <a:reflection endPos="0" dir="5400000" sy="-100000" algn="bl" rotWithShape="0"/>
              <a:softEdge rad="0"/>
            </a:effectLst>
            <a:scene3d>
              <a:camera prst="orthographicFront"/>
              <a:lightRig rig="balanced" dir="t">
                <a:rot lat="0" lon="0" rev="0"/>
              </a:lightRig>
            </a:scene3d>
            <a:sp3d prstMaterial="translucentPowder">
              <a:bevelT w="0" h="95250"/>
              <a:bevelB w="0" h="0"/>
              <a:extrusionClr>
                <a:schemeClr val="bg1"/>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Up Arrow 32"/>
            <p:cNvSpPr/>
            <p:nvPr/>
          </p:nvSpPr>
          <p:spPr>
            <a:xfrm rot="10800000">
              <a:off x="6105129" y="4479344"/>
              <a:ext cx="1000221" cy="2118007"/>
            </a:xfrm>
            <a:prstGeom prst="upArrow">
              <a:avLst/>
            </a:prstGeom>
            <a:solidFill>
              <a:srgbClr val="002060"/>
            </a:solidFill>
            <a:ln>
              <a:noFill/>
            </a:ln>
            <a:effectLst>
              <a:glow rad="203200">
                <a:schemeClr val="bg1">
                  <a:alpha val="27000"/>
                </a:schemeClr>
              </a:glow>
              <a:outerShdw sx="1000" sy="1000" algn="ctr" rotWithShape="0">
                <a:srgbClr val="000000"/>
              </a:outerShdw>
              <a:reflection endPos="0" dir="5400000" sy="-100000" algn="bl" rotWithShape="0"/>
              <a:softEdge rad="0"/>
            </a:effectLst>
            <a:scene3d>
              <a:camera prst="orthographicFront"/>
              <a:lightRig rig="balanced" dir="t">
                <a:rot lat="0" lon="0" rev="0"/>
              </a:lightRig>
            </a:scene3d>
            <a:sp3d prstMaterial="translucentPowder">
              <a:bevelT w="0" h="95250"/>
              <a:bevelB w="0" h="0"/>
              <a:extrusionClr>
                <a:schemeClr val="bg1"/>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4" name="Picture 2" descr="C:\Users\Marcus\Desktop\10A assets\10a.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611445">
              <a:off x="5348892" y="3615175"/>
              <a:ext cx="2512692" cy="1718301"/>
            </a:xfrm>
            <a:prstGeom prst="rect">
              <a:avLst/>
            </a:prstGeom>
            <a:noFill/>
            <a:extLst>
              <a:ext uri="{909E8E84-426E-40DD-AFC4-6F175D3DCCD1}">
                <a14:hiddenFill xmlns:a14="http://schemas.microsoft.com/office/drawing/2010/main">
                  <a:solidFill>
                    <a:srgbClr val="FFFFFF"/>
                  </a:solidFill>
                </a14:hiddenFill>
              </a:ext>
            </a:extLst>
          </p:spPr>
        </p:pic>
        <p:sp>
          <p:nvSpPr>
            <p:cNvPr id="35" name="Freeform 34"/>
            <p:cNvSpPr/>
            <p:nvPr/>
          </p:nvSpPr>
          <p:spPr>
            <a:xfrm>
              <a:off x="6317120" y="4025005"/>
              <a:ext cx="2589263" cy="336525"/>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2406176 w 2406176"/>
                <a:gd name="connsiteY0" fmla="*/ 353819 h 360148"/>
                <a:gd name="connsiteX1" fmla="*/ 1208047 w 2406176"/>
                <a:gd name="connsiteY1" fmla="*/ 316003 h 360148"/>
                <a:gd name="connsiteX2" fmla="*/ 540046 w 2406176"/>
                <a:gd name="connsiteY2" fmla="*/ 431 h 360148"/>
                <a:gd name="connsiteX3" fmla="*/ 0 w 2406176"/>
                <a:gd name="connsiteY3" fmla="*/ 245955 h 360148"/>
                <a:gd name="connsiteX0" fmla="*/ 2406176 w 2406176"/>
                <a:gd name="connsiteY0" fmla="*/ 353786 h 360115"/>
                <a:gd name="connsiteX1" fmla="*/ 1208047 w 2406176"/>
                <a:gd name="connsiteY1" fmla="*/ 315970 h 360115"/>
                <a:gd name="connsiteX2" fmla="*/ 540046 w 2406176"/>
                <a:gd name="connsiteY2" fmla="*/ 398 h 360115"/>
                <a:gd name="connsiteX3" fmla="*/ 0 w 2406176"/>
                <a:gd name="connsiteY3" fmla="*/ 245922 h 360115"/>
                <a:gd name="connsiteX0" fmla="*/ 2406176 w 2406176"/>
                <a:gd name="connsiteY0" fmla="*/ 353398 h 359727"/>
                <a:gd name="connsiteX1" fmla="*/ 1208047 w 2406176"/>
                <a:gd name="connsiteY1" fmla="*/ 315582 h 359727"/>
                <a:gd name="connsiteX2" fmla="*/ 540046 w 2406176"/>
                <a:gd name="connsiteY2" fmla="*/ 10 h 359727"/>
                <a:gd name="connsiteX3" fmla="*/ 0 w 2406176"/>
                <a:gd name="connsiteY3" fmla="*/ 245534 h 359727"/>
                <a:gd name="connsiteX0" fmla="*/ 2406176 w 2406176"/>
                <a:gd name="connsiteY0" fmla="*/ 323719 h 328713"/>
                <a:gd name="connsiteX1" fmla="*/ 1208047 w 2406176"/>
                <a:gd name="connsiteY1" fmla="*/ 285903 h 328713"/>
                <a:gd name="connsiteX2" fmla="*/ 548897 w 2406176"/>
                <a:gd name="connsiteY2" fmla="*/ 12 h 328713"/>
                <a:gd name="connsiteX3" fmla="*/ 0 w 2406176"/>
                <a:gd name="connsiteY3" fmla="*/ 215855 h 328713"/>
                <a:gd name="connsiteX0" fmla="*/ 2406176 w 2406176"/>
                <a:gd name="connsiteY0" fmla="*/ 325136 h 330129"/>
                <a:gd name="connsiteX1" fmla="*/ 1208047 w 2406176"/>
                <a:gd name="connsiteY1" fmla="*/ 287320 h 330129"/>
                <a:gd name="connsiteX2" fmla="*/ 548897 w 2406176"/>
                <a:gd name="connsiteY2" fmla="*/ 1429 h 330129"/>
                <a:gd name="connsiteX3" fmla="*/ 0 w 2406176"/>
                <a:gd name="connsiteY3" fmla="*/ 217272 h 330129"/>
                <a:gd name="connsiteX0" fmla="*/ 2406176 w 2406176"/>
                <a:gd name="connsiteY0" fmla="*/ 344816 h 350681"/>
                <a:gd name="connsiteX1" fmla="*/ 1208047 w 2406176"/>
                <a:gd name="connsiteY1" fmla="*/ 307000 h 350681"/>
                <a:gd name="connsiteX2" fmla="*/ 610858 w 2406176"/>
                <a:gd name="connsiteY2" fmla="*/ 1322 h 350681"/>
                <a:gd name="connsiteX3" fmla="*/ 0 w 2406176"/>
                <a:gd name="connsiteY3" fmla="*/ 236952 h 350681"/>
                <a:gd name="connsiteX0" fmla="*/ 2406176 w 2406176"/>
                <a:gd name="connsiteY0" fmla="*/ 343908 h 349772"/>
                <a:gd name="connsiteX1" fmla="*/ 1208047 w 2406176"/>
                <a:gd name="connsiteY1" fmla="*/ 306092 h 349772"/>
                <a:gd name="connsiteX2" fmla="*/ 610858 w 2406176"/>
                <a:gd name="connsiteY2" fmla="*/ 414 h 349772"/>
                <a:gd name="connsiteX3" fmla="*/ 0 w 2406176"/>
                <a:gd name="connsiteY3" fmla="*/ 236044 h 349772"/>
                <a:gd name="connsiteX0" fmla="*/ 2406176 w 2406176"/>
                <a:gd name="connsiteY0" fmla="*/ 352894 h 358758"/>
                <a:gd name="connsiteX1" fmla="*/ 1208047 w 2406176"/>
                <a:gd name="connsiteY1" fmla="*/ 315078 h 358758"/>
                <a:gd name="connsiteX2" fmla="*/ 610858 w 2406176"/>
                <a:gd name="connsiteY2" fmla="*/ 9400 h 358758"/>
                <a:gd name="connsiteX3" fmla="*/ 0 w 2406176"/>
                <a:gd name="connsiteY3" fmla="*/ 245030 h 358758"/>
                <a:gd name="connsiteX0" fmla="*/ 2406176 w 2406176"/>
                <a:gd name="connsiteY0" fmla="*/ 343683 h 349547"/>
                <a:gd name="connsiteX1" fmla="*/ 1208047 w 2406176"/>
                <a:gd name="connsiteY1" fmla="*/ 305867 h 349547"/>
                <a:gd name="connsiteX2" fmla="*/ 610858 w 2406176"/>
                <a:gd name="connsiteY2" fmla="*/ 189 h 349547"/>
                <a:gd name="connsiteX3" fmla="*/ 0 w 2406176"/>
                <a:gd name="connsiteY3" fmla="*/ 235819 h 349547"/>
              </a:gdLst>
              <a:ahLst/>
              <a:cxnLst>
                <a:cxn ang="0">
                  <a:pos x="connsiteX0" y="connsiteY0"/>
                </a:cxn>
                <a:cxn ang="0">
                  <a:pos x="connsiteX1" y="connsiteY1"/>
                </a:cxn>
                <a:cxn ang="0">
                  <a:pos x="connsiteX2" y="connsiteY2"/>
                </a:cxn>
                <a:cxn ang="0">
                  <a:pos x="connsiteX3" y="connsiteY3"/>
                </a:cxn>
              </a:cxnLst>
              <a:rect l="l" t="t" r="r" b="b"/>
              <a:pathLst>
                <a:path w="2406176" h="349547">
                  <a:moveTo>
                    <a:pt x="2406176" y="343683"/>
                  </a:moveTo>
                  <a:cubicBezTo>
                    <a:pt x="2392657" y="349882"/>
                    <a:pt x="1507267" y="363116"/>
                    <a:pt x="1208047" y="305867"/>
                  </a:cubicBezTo>
                  <a:cubicBezTo>
                    <a:pt x="908827" y="248618"/>
                    <a:pt x="927269" y="-7922"/>
                    <a:pt x="610858" y="189"/>
                  </a:cubicBezTo>
                  <a:cubicBezTo>
                    <a:pt x="294447" y="8300"/>
                    <a:pt x="463245" y="227876"/>
                    <a:pt x="0" y="235819"/>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6" name="Straight Arrow Connector 35"/>
            <p:cNvCxnSpPr/>
            <p:nvPr/>
          </p:nvCxnSpPr>
          <p:spPr>
            <a:xfrm flipH="1">
              <a:off x="8760803" y="4365242"/>
              <a:ext cx="936104" cy="0"/>
            </a:xfrm>
            <a:prstGeom prst="straightConnector1">
              <a:avLst/>
            </a:prstGeom>
            <a:ln w="57150">
              <a:solidFill>
                <a:schemeClr val="accent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7" name="Freeform 36"/>
            <p:cNvSpPr/>
            <p:nvPr/>
          </p:nvSpPr>
          <p:spPr>
            <a:xfrm>
              <a:off x="4241302" y="4527616"/>
              <a:ext cx="3494249" cy="1039154"/>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2302 h 739007"/>
                <a:gd name="connsiteX1" fmla="*/ 2345749 w 4477424"/>
                <a:gd name="connsiteY1" fmla="*/ 8700 h 739007"/>
                <a:gd name="connsiteX2" fmla="*/ 0 w 4477424"/>
                <a:gd name="connsiteY2" fmla="*/ 739007 h 739007"/>
                <a:gd name="connsiteX0" fmla="*/ 4477424 w 4477424"/>
                <a:gd name="connsiteY0" fmla="*/ 41163 h 437868"/>
                <a:gd name="connsiteX1" fmla="*/ 1920878 w 4477424"/>
                <a:gd name="connsiteY1" fmla="*/ 63729 h 437868"/>
                <a:gd name="connsiteX2" fmla="*/ 0 w 4477424"/>
                <a:gd name="connsiteY2" fmla="*/ 437868 h 437868"/>
                <a:gd name="connsiteX0" fmla="*/ 4477424 w 4477424"/>
                <a:gd name="connsiteY0" fmla="*/ 32049 h 428754"/>
                <a:gd name="connsiteX1" fmla="*/ 1894324 w 4477424"/>
                <a:gd name="connsiteY1" fmla="*/ 84296 h 428754"/>
                <a:gd name="connsiteX2" fmla="*/ 0 w 4477424"/>
                <a:gd name="connsiteY2" fmla="*/ 428754 h 428754"/>
                <a:gd name="connsiteX0" fmla="*/ 4477424 w 4477424"/>
                <a:gd name="connsiteY0" fmla="*/ 23511 h 420216"/>
                <a:gd name="connsiteX1" fmla="*/ 1894324 w 4477424"/>
                <a:gd name="connsiteY1" fmla="*/ 75758 h 420216"/>
                <a:gd name="connsiteX2" fmla="*/ 0 w 4477424"/>
                <a:gd name="connsiteY2" fmla="*/ 420216 h 420216"/>
                <a:gd name="connsiteX0" fmla="*/ 4477424 w 4477424"/>
                <a:gd name="connsiteY0" fmla="*/ 0 h 396705"/>
                <a:gd name="connsiteX1" fmla="*/ 1894324 w 4477424"/>
                <a:gd name="connsiteY1" fmla="*/ 52247 h 396705"/>
                <a:gd name="connsiteX2" fmla="*/ 0 w 4477424"/>
                <a:gd name="connsiteY2" fmla="*/ 396705 h 396705"/>
                <a:gd name="connsiteX0" fmla="*/ 4477424 w 4477424"/>
                <a:gd name="connsiteY0" fmla="*/ 66475 h 463180"/>
                <a:gd name="connsiteX1" fmla="*/ 2540483 w 4477424"/>
                <a:gd name="connsiteY1" fmla="*/ 0 h 463180"/>
                <a:gd name="connsiteX2" fmla="*/ 0 w 4477424"/>
                <a:gd name="connsiteY2" fmla="*/ 463180 h 463180"/>
                <a:gd name="connsiteX0" fmla="*/ 4477424 w 4477424"/>
                <a:gd name="connsiteY0" fmla="*/ 66475 h 463180"/>
                <a:gd name="connsiteX1" fmla="*/ 2540483 w 4477424"/>
                <a:gd name="connsiteY1" fmla="*/ 0 h 463180"/>
                <a:gd name="connsiteX2" fmla="*/ 0 w 4477424"/>
                <a:gd name="connsiteY2" fmla="*/ 463180 h 463180"/>
                <a:gd name="connsiteX0" fmla="*/ 4247285 w 4247285"/>
                <a:gd name="connsiteY0" fmla="*/ 87976 h 494574"/>
                <a:gd name="connsiteX1" fmla="*/ 2310344 w 4247285"/>
                <a:gd name="connsiteY1" fmla="*/ 21501 h 494574"/>
                <a:gd name="connsiteX2" fmla="*/ 0 w 4247285"/>
                <a:gd name="connsiteY2" fmla="*/ 494575 h 494574"/>
                <a:gd name="connsiteX0" fmla="*/ 4300394 w 4300394"/>
                <a:gd name="connsiteY0" fmla="*/ 88649 h 505142"/>
                <a:gd name="connsiteX1" fmla="*/ 2363453 w 4300394"/>
                <a:gd name="connsiteY1" fmla="*/ 22174 h 505142"/>
                <a:gd name="connsiteX2" fmla="*/ 0 w 4300394"/>
                <a:gd name="connsiteY2" fmla="*/ 505142 h 505142"/>
                <a:gd name="connsiteX0" fmla="*/ 4344651 w 4344651"/>
                <a:gd name="connsiteY0" fmla="*/ 91356 h 547423"/>
                <a:gd name="connsiteX1" fmla="*/ 2407710 w 4344651"/>
                <a:gd name="connsiteY1" fmla="*/ 24881 h 547423"/>
                <a:gd name="connsiteX2" fmla="*/ 0 w 4344651"/>
                <a:gd name="connsiteY2" fmla="*/ 547423 h 547423"/>
                <a:gd name="connsiteX0" fmla="*/ 4344651 w 4344651"/>
                <a:gd name="connsiteY0" fmla="*/ 91356 h 547423"/>
                <a:gd name="connsiteX1" fmla="*/ 2407710 w 4344651"/>
                <a:gd name="connsiteY1" fmla="*/ 24881 h 547423"/>
                <a:gd name="connsiteX2" fmla="*/ 0 w 4344651"/>
                <a:gd name="connsiteY2" fmla="*/ 547423 h 547423"/>
                <a:gd name="connsiteX0" fmla="*/ 4344651 w 4344651"/>
                <a:gd name="connsiteY0" fmla="*/ 72342 h 528409"/>
                <a:gd name="connsiteX1" fmla="*/ 2407710 w 4344651"/>
                <a:gd name="connsiteY1" fmla="*/ 5867 h 528409"/>
                <a:gd name="connsiteX2" fmla="*/ 0 w 4344651"/>
                <a:gd name="connsiteY2" fmla="*/ 528409 h 528409"/>
                <a:gd name="connsiteX0" fmla="*/ 4344651 w 4344651"/>
                <a:gd name="connsiteY0" fmla="*/ 119745 h 575812"/>
                <a:gd name="connsiteX1" fmla="*/ 2248384 w 4344651"/>
                <a:gd name="connsiteY1" fmla="*/ 3802 h 575812"/>
                <a:gd name="connsiteX2" fmla="*/ 0 w 4344651"/>
                <a:gd name="connsiteY2" fmla="*/ 575812 h 575812"/>
                <a:gd name="connsiteX0" fmla="*/ 4335800 w 4335800"/>
                <a:gd name="connsiteY0" fmla="*/ 52178 h 617074"/>
                <a:gd name="connsiteX1" fmla="*/ 2248384 w 4335800"/>
                <a:gd name="connsiteY1" fmla="*/ 45064 h 617074"/>
                <a:gd name="connsiteX2" fmla="*/ 0 w 4335800"/>
                <a:gd name="connsiteY2" fmla="*/ 617074 h 617074"/>
                <a:gd name="connsiteX0" fmla="*/ 4335800 w 4335800"/>
                <a:gd name="connsiteY0" fmla="*/ 40556 h 605452"/>
                <a:gd name="connsiteX1" fmla="*/ 2248384 w 4335800"/>
                <a:gd name="connsiteY1" fmla="*/ 33442 h 605452"/>
                <a:gd name="connsiteX2" fmla="*/ 0 w 4335800"/>
                <a:gd name="connsiteY2" fmla="*/ 605452 h 605452"/>
                <a:gd name="connsiteX0" fmla="*/ 4335800 w 4335800"/>
                <a:gd name="connsiteY0" fmla="*/ 16188 h 581084"/>
                <a:gd name="connsiteX1" fmla="*/ 2248384 w 4335800"/>
                <a:gd name="connsiteY1" fmla="*/ 9074 h 581084"/>
                <a:gd name="connsiteX2" fmla="*/ 0 w 4335800"/>
                <a:gd name="connsiteY2" fmla="*/ 581084 h 581084"/>
                <a:gd name="connsiteX0" fmla="*/ 3397542 w 3397542"/>
                <a:gd name="connsiteY0" fmla="*/ 48144 h 603146"/>
                <a:gd name="connsiteX1" fmla="*/ 2248384 w 3397542"/>
                <a:gd name="connsiteY1" fmla="*/ 31136 h 603146"/>
                <a:gd name="connsiteX2" fmla="*/ 0 w 3397542"/>
                <a:gd name="connsiteY2" fmla="*/ 603146 h 603146"/>
                <a:gd name="connsiteX0" fmla="*/ 3397542 w 3397542"/>
                <a:gd name="connsiteY0" fmla="*/ 52771 h 607773"/>
                <a:gd name="connsiteX1" fmla="*/ 2248384 w 3397542"/>
                <a:gd name="connsiteY1" fmla="*/ 35763 h 607773"/>
                <a:gd name="connsiteX2" fmla="*/ 0 w 3397542"/>
                <a:gd name="connsiteY2" fmla="*/ 607773 h 607773"/>
                <a:gd name="connsiteX0" fmla="*/ 3397542 w 3397542"/>
                <a:gd name="connsiteY0" fmla="*/ 52771 h 607773"/>
                <a:gd name="connsiteX1" fmla="*/ 2248384 w 3397542"/>
                <a:gd name="connsiteY1" fmla="*/ 35763 h 607773"/>
                <a:gd name="connsiteX2" fmla="*/ 0 w 3397542"/>
                <a:gd name="connsiteY2" fmla="*/ 607773 h 607773"/>
                <a:gd name="connsiteX0" fmla="*/ 3397542 w 3397542"/>
                <a:gd name="connsiteY0" fmla="*/ 31452 h 586454"/>
                <a:gd name="connsiteX1" fmla="*/ 2248384 w 3397542"/>
                <a:gd name="connsiteY1" fmla="*/ 14444 h 586454"/>
                <a:gd name="connsiteX2" fmla="*/ 0 w 3397542"/>
                <a:gd name="connsiteY2" fmla="*/ 586454 h 586454"/>
                <a:gd name="connsiteX0" fmla="*/ 3397542 w 3397542"/>
                <a:gd name="connsiteY0" fmla="*/ 31452 h 586454"/>
                <a:gd name="connsiteX1" fmla="*/ 2248384 w 3397542"/>
                <a:gd name="connsiteY1" fmla="*/ 14444 h 586454"/>
                <a:gd name="connsiteX2" fmla="*/ 0 w 3397542"/>
                <a:gd name="connsiteY2" fmla="*/ 586454 h 586454"/>
                <a:gd name="connsiteX0" fmla="*/ 3397542 w 3397542"/>
                <a:gd name="connsiteY0" fmla="*/ 32330 h 617013"/>
                <a:gd name="connsiteX1" fmla="*/ 2248384 w 3397542"/>
                <a:gd name="connsiteY1" fmla="*/ 45003 h 617013"/>
                <a:gd name="connsiteX2" fmla="*/ 0 w 3397542"/>
                <a:gd name="connsiteY2" fmla="*/ 617013 h 617013"/>
                <a:gd name="connsiteX0" fmla="*/ 3397542 w 3397651"/>
                <a:gd name="connsiteY0" fmla="*/ 30053 h 614736"/>
                <a:gd name="connsiteX1" fmla="*/ 2248384 w 3397651"/>
                <a:gd name="connsiteY1" fmla="*/ 42726 h 614736"/>
                <a:gd name="connsiteX2" fmla="*/ 0 w 3397651"/>
                <a:gd name="connsiteY2" fmla="*/ 614736 h 614736"/>
                <a:gd name="connsiteX0" fmla="*/ 3388691 w 3388801"/>
                <a:gd name="connsiteY0" fmla="*/ 0 h 653937"/>
                <a:gd name="connsiteX1" fmla="*/ 2248384 w 3388801"/>
                <a:gd name="connsiteY1" fmla="*/ 81927 h 653937"/>
                <a:gd name="connsiteX2" fmla="*/ 0 w 3388801"/>
                <a:gd name="connsiteY2" fmla="*/ 653937 h 653937"/>
                <a:gd name="connsiteX0" fmla="*/ 3353285 w 3353394"/>
                <a:gd name="connsiteY0" fmla="*/ 0 h 515428"/>
                <a:gd name="connsiteX1" fmla="*/ 2212978 w 3353394"/>
                <a:gd name="connsiteY1" fmla="*/ 81927 h 515428"/>
                <a:gd name="connsiteX2" fmla="*/ 0 w 3353394"/>
                <a:gd name="connsiteY2" fmla="*/ 515428 h 515428"/>
                <a:gd name="connsiteX0" fmla="*/ 3353285 w 3353390"/>
                <a:gd name="connsiteY0" fmla="*/ 17770 h 533198"/>
                <a:gd name="connsiteX1" fmla="*/ 2186424 w 3353390"/>
                <a:gd name="connsiteY1" fmla="*/ 40336 h 533198"/>
                <a:gd name="connsiteX2" fmla="*/ 0 w 3353390"/>
                <a:gd name="connsiteY2" fmla="*/ 533198 h 533198"/>
                <a:gd name="connsiteX0" fmla="*/ 3353285 w 3353377"/>
                <a:gd name="connsiteY0" fmla="*/ 0 h 515428"/>
                <a:gd name="connsiteX1" fmla="*/ 2097909 w 3353377"/>
                <a:gd name="connsiteY1" fmla="*/ 52246 h 515428"/>
                <a:gd name="connsiteX2" fmla="*/ 0 w 3353377"/>
                <a:gd name="connsiteY2" fmla="*/ 515428 h 515428"/>
                <a:gd name="connsiteX0" fmla="*/ 3379839 w 3379931"/>
                <a:gd name="connsiteY0" fmla="*/ 2710 h 567606"/>
                <a:gd name="connsiteX1" fmla="*/ 2124463 w 3379931"/>
                <a:gd name="connsiteY1" fmla="*/ 54956 h 567606"/>
                <a:gd name="connsiteX2" fmla="*/ 0 w 3379931"/>
                <a:gd name="connsiteY2" fmla="*/ 567606 h 567606"/>
                <a:gd name="connsiteX0" fmla="*/ 3388690 w 3388782"/>
                <a:gd name="connsiteY0" fmla="*/ 18297 h 810744"/>
                <a:gd name="connsiteX1" fmla="*/ 2133314 w 3388782"/>
                <a:gd name="connsiteY1" fmla="*/ 70543 h 810744"/>
                <a:gd name="connsiteX2" fmla="*/ 0 w 3388782"/>
                <a:gd name="connsiteY2" fmla="*/ 810745 h 810744"/>
                <a:gd name="connsiteX0" fmla="*/ 3388690 w 3388779"/>
                <a:gd name="connsiteY0" fmla="*/ 0 h 792448"/>
                <a:gd name="connsiteX1" fmla="*/ 2106760 w 3388779"/>
                <a:gd name="connsiteY1" fmla="*/ 141288 h 792448"/>
                <a:gd name="connsiteX2" fmla="*/ 0 w 3388779"/>
                <a:gd name="connsiteY2" fmla="*/ 792448 h 792448"/>
                <a:gd name="connsiteX0" fmla="*/ 3247066 w 3247152"/>
                <a:gd name="connsiteY0" fmla="*/ 0 h 1079361"/>
                <a:gd name="connsiteX1" fmla="*/ 1965136 w 3247152"/>
                <a:gd name="connsiteY1" fmla="*/ 141288 h 1079361"/>
                <a:gd name="connsiteX2" fmla="*/ 0 w 3247152"/>
                <a:gd name="connsiteY2" fmla="*/ 1079361 h 1079361"/>
                <a:gd name="connsiteX0" fmla="*/ 3247066 w 3247169"/>
                <a:gd name="connsiteY0" fmla="*/ 0 h 1079361"/>
                <a:gd name="connsiteX1" fmla="*/ 2089057 w 3247169"/>
                <a:gd name="connsiteY1" fmla="*/ 161075 h 1079361"/>
                <a:gd name="connsiteX2" fmla="*/ 0 w 3247169"/>
                <a:gd name="connsiteY2" fmla="*/ 1079361 h 1079361"/>
                <a:gd name="connsiteX0" fmla="*/ 3247066 w 3247169"/>
                <a:gd name="connsiteY0" fmla="*/ 0 h 1079361"/>
                <a:gd name="connsiteX1" fmla="*/ 2089057 w 3247169"/>
                <a:gd name="connsiteY1" fmla="*/ 161075 h 1079361"/>
                <a:gd name="connsiteX2" fmla="*/ 0 w 3247169"/>
                <a:gd name="connsiteY2" fmla="*/ 1079361 h 1079361"/>
              </a:gdLst>
              <a:ahLst/>
              <a:cxnLst>
                <a:cxn ang="0">
                  <a:pos x="connsiteX0" y="connsiteY0"/>
                </a:cxn>
                <a:cxn ang="0">
                  <a:pos x="connsiteX1" y="connsiteY1"/>
                </a:cxn>
                <a:cxn ang="0">
                  <a:pos x="connsiteX2" y="connsiteY2"/>
                </a:cxn>
              </a:cxnLst>
              <a:rect l="l" t="t" r="r" b="b"/>
              <a:pathLst>
                <a:path w="3247169" h="1079361">
                  <a:moveTo>
                    <a:pt x="3247066" y="0"/>
                  </a:moveTo>
                  <a:cubicBezTo>
                    <a:pt x="3256430" y="17417"/>
                    <a:pt x="2630235" y="-18818"/>
                    <a:pt x="2089057" y="161075"/>
                  </a:cubicBezTo>
                  <a:cubicBezTo>
                    <a:pt x="1547879" y="340968"/>
                    <a:pt x="596017" y="715252"/>
                    <a:pt x="0" y="1079361"/>
                  </a:cubicBezTo>
                </a:path>
              </a:pathLst>
            </a:custGeom>
            <a:noFill/>
            <a:ln w="57150">
              <a:solidFill>
                <a:srgbClr val="376092"/>
              </a:solidFill>
              <a:headEnd type="none" w="med" len="med"/>
              <a:tailEnd type="arrow"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8" name="Straight Arrow Connector 37"/>
            <p:cNvCxnSpPr/>
            <p:nvPr/>
          </p:nvCxnSpPr>
          <p:spPr>
            <a:xfrm flipH="1">
              <a:off x="7689304" y="4526471"/>
              <a:ext cx="1944216" cy="0"/>
            </a:xfrm>
            <a:prstGeom prst="straightConnector1">
              <a:avLst/>
            </a:prstGeom>
            <a:ln w="57150">
              <a:solidFill>
                <a:srgbClr val="37609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9" name="Freeform 38"/>
            <p:cNvSpPr/>
            <p:nvPr/>
          </p:nvSpPr>
          <p:spPr>
            <a:xfrm rot="19632069">
              <a:off x="5145177" y="4748326"/>
              <a:ext cx="751694" cy="136407"/>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638523 w 638523"/>
                <a:gd name="connsiteY0" fmla="*/ 137457 h 277775"/>
                <a:gd name="connsiteX1" fmla="*/ 0 w 638523"/>
                <a:gd name="connsiteY1" fmla="*/ 220812 h 277775"/>
                <a:gd name="connsiteX0" fmla="*/ 638523 w 638523"/>
                <a:gd name="connsiteY0" fmla="*/ 56701 h 212239"/>
                <a:gd name="connsiteX1" fmla="*/ 0 w 638523"/>
                <a:gd name="connsiteY1" fmla="*/ 140056 h 212239"/>
                <a:gd name="connsiteX0" fmla="*/ 657703 w 657703"/>
                <a:gd name="connsiteY0" fmla="*/ 54165 h 239841"/>
                <a:gd name="connsiteX1" fmla="*/ 0 w 657703"/>
                <a:gd name="connsiteY1" fmla="*/ 170785 h 239841"/>
                <a:gd name="connsiteX0" fmla="*/ 657703 w 657703"/>
                <a:gd name="connsiteY0" fmla="*/ 62013 h 212693"/>
                <a:gd name="connsiteX1" fmla="*/ 0 w 657703"/>
                <a:gd name="connsiteY1" fmla="*/ 178633 h 212693"/>
                <a:gd name="connsiteX0" fmla="*/ 657703 w 657703"/>
                <a:gd name="connsiteY0" fmla="*/ 55987 h 232257"/>
                <a:gd name="connsiteX1" fmla="*/ 0 w 657703"/>
                <a:gd name="connsiteY1" fmla="*/ 172607 h 232257"/>
                <a:gd name="connsiteX0" fmla="*/ 698544 w 698544"/>
                <a:gd name="connsiteY0" fmla="*/ 66320 h 141684"/>
                <a:gd name="connsiteX1" fmla="*/ 0 w 698544"/>
                <a:gd name="connsiteY1" fmla="*/ 71133 h 141684"/>
              </a:gdLst>
              <a:ahLst/>
              <a:cxnLst>
                <a:cxn ang="0">
                  <a:pos x="connsiteX0" y="connsiteY0"/>
                </a:cxn>
                <a:cxn ang="0">
                  <a:pos x="connsiteX1" y="connsiteY1"/>
                </a:cxn>
              </a:cxnLst>
              <a:rect l="l" t="t" r="r" b="b"/>
              <a:pathLst>
                <a:path w="698544" h="141684">
                  <a:moveTo>
                    <a:pt x="698544" y="66320"/>
                  </a:moveTo>
                  <a:cubicBezTo>
                    <a:pt x="233847" y="-168356"/>
                    <a:pt x="432075" y="314330"/>
                    <a:pt x="0" y="71133"/>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sp>
          <p:nvSpPr>
            <p:cNvPr id="40" name="Freeform 39"/>
            <p:cNvSpPr/>
            <p:nvPr/>
          </p:nvSpPr>
          <p:spPr>
            <a:xfrm rot="191115">
              <a:off x="6105166" y="4041538"/>
              <a:ext cx="714414" cy="143775"/>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619710 w 619710"/>
                <a:gd name="connsiteY0" fmla="*/ 129663 h 329583"/>
                <a:gd name="connsiteX1" fmla="*/ 0 w 619710"/>
                <a:gd name="connsiteY1" fmla="*/ 276251 h 329583"/>
                <a:gd name="connsiteX0" fmla="*/ 619710 w 619710"/>
                <a:gd name="connsiteY0" fmla="*/ 0 h 317619"/>
                <a:gd name="connsiteX1" fmla="*/ 0 w 619710"/>
                <a:gd name="connsiteY1" fmla="*/ 146588 h 317619"/>
                <a:gd name="connsiteX0" fmla="*/ 619710 w 619710"/>
                <a:gd name="connsiteY0" fmla="*/ 0 h 146588"/>
                <a:gd name="connsiteX1" fmla="*/ 0 w 619710"/>
                <a:gd name="connsiteY1" fmla="*/ 146588 h 146588"/>
                <a:gd name="connsiteX0" fmla="*/ 663899 w 663899"/>
                <a:gd name="connsiteY0" fmla="*/ 0 h 149337"/>
                <a:gd name="connsiteX1" fmla="*/ 0 w 663899"/>
                <a:gd name="connsiteY1" fmla="*/ 149337 h 149337"/>
                <a:gd name="connsiteX0" fmla="*/ 663899 w 663899"/>
                <a:gd name="connsiteY0" fmla="*/ 0 h 149337"/>
                <a:gd name="connsiteX1" fmla="*/ 0 w 663899"/>
                <a:gd name="connsiteY1" fmla="*/ 149337 h 149337"/>
              </a:gdLst>
              <a:ahLst/>
              <a:cxnLst>
                <a:cxn ang="0">
                  <a:pos x="connsiteX0" y="connsiteY0"/>
                </a:cxn>
                <a:cxn ang="0">
                  <a:pos x="connsiteX1" y="connsiteY1"/>
                </a:cxn>
              </a:cxnLst>
              <a:rect l="l" t="t" r="r" b="b"/>
              <a:pathLst>
                <a:path w="663899" h="149337">
                  <a:moveTo>
                    <a:pt x="663899" y="0"/>
                  </a:moveTo>
                  <a:cubicBezTo>
                    <a:pt x="369780" y="285270"/>
                    <a:pt x="268513" y="-125731"/>
                    <a:pt x="0" y="149337"/>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sp>
          <p:nvSpPr>
            <p:cNvPr id="41" name="Freeform 40"/>
            <p:cNvSpPr/>
            <p:nvPr/>
          </p:nvSpPr>
          <p:spPr>
            <a:xfrm rot="20042905">
              <a:off x="4794698" y="4486704"/>
              <a:ext cx="1722483" cy="189571"/>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883900 w 883900"/>
                <a:gd name="connsiteY0" fmla="*/ 167576 h 167576"/>
                <a:gd name="connsiteX1" fmla="*/ 0 w 883900"/>
                <a:gd name="connsiteY1" fmla="*/ 63613 h 167576"/>
                <a:gd name="connsiteX0" fmla="*/ 883900 w 883900"/>
                <a:gd name="connsiteY0" fmla="*/ 221812 h 221812"/>
                <a:gd name="connsiteX1" fmla="*/ 740355 w 883900"/>
                <a:gd name="connsiteY1" fmla="*/ 92816 h 221812"/>
                <a:gd name="connsiteX2" fmla="*/ 0 w 883900"/>
                <a:gd name="connsiteY2" fmla="*/ 117849 h 221812"/>
                <a:gd name="connsiteX0" fmla="*/ 1367489 w 1367489"/>
                <a:gd name="connsiteY0" fmla="*/ 286822 h 286822"/>
                <a:gd name="connsiteX1" fmla="*/ 740355 w 1367489"/>
                <a:gd name="connsiteY1" fmla="*/ 92816 h 286822"/>
                <a:gd name="connsiteX2" fmla="*/ 0 w 1367489"/>
                <a:gd name="connsiteY2" fmla="*/ 117849 h 286822"/>
                <a:gd name="connsiteX0" fmla="*/ 1367489 w 1367489"/>
                <a:gd name="connsiteY0" fmla="*/ 286822 h 286884"/>
                <a:gd name="connsiteX1" fmla="*/ 740355 w 1367489"/>
                <a:gd name="connsiteY1" fmla="*/ 92816 h 286884"/>
                <a:gd name="connsiteX2" fmla="*/ 0 w 1367489"/>
                <a:gd name="connsiteY2" fmla="*/ 117849 h 286884"/>
                <a:gd name="connsiteX0" fmla="*/ 1367489 w 1367489"/>
                <a:gd name="connsiteY0" fmla="*/ 286822 h 310514"/>
                <a:gd name="connsiteX1" fmla="*/ 740355 w 1367489"/>
                <a:gd name="connsiteY1" fmla="*/ 92816 h 310514"/>
                <a:gd name="connsiteX2" fmla="*/ 0 w 1367489"/>
                <a:gd name="connsiteY2" fmla="*/ 117849 h 310514"/>
                <a:gd name="connsiteX0" fmla="*/ 1367489 w 1367489"/>
                <a:gd name="connsiteY0" fmla="*/ 280548 h 304240"/>
                <a:gd name="connsiteX1" fmla="*/ 740355 w 1367489"/>
                <a:gd name="connsiteY1" fmla="*/ 86542 h 304240"/>
                <a:gd name="connsiteX2" fmla="*/ 0 w 1367489"/>
                <a:gd name="connsiteY2" fmla="*/ 111575 h 304240"/>
                <a:gd name="connsiteX0" fmla="*/ 1367489 w 1367489"/>
                <a:gd name="connsiteY0" fmla="*/ 280548 h 281143"/>
                <a:gd name="connsiteX1" fmla="*/ 740355 w 1367489"/>
                <a:gd name="connsiteY1" fmla="*/ 86542 h 281143"/>
                <a:gd name="connsiteX2" fmla="*/ 0 w 1367489"/>
                <a:gd name="connsiteY2" fmla="*/ 111575 h 281143"/>
                <a:gd name="connsiteX0" fmla="*/ 1367489 w 1367489"/>
                <a:gd name="connsiteY0" fmla="*/ 280548 h 280813"/>
                <a:gd name="connsiteX1" fmla="*/ 740355 w 1367489"/>
                <a:gd name="connsiteY1" fmla="*/ 86542 h 280813"/>
                <a:gd name="connsiteX2" fmla="*/ 0 w 1367489"/>
                <a:gd name="connsiteY2" fmla="*/ 111575 h 280813"/>
                <a:gd name="connsiteX0" fmla="*/ 1367489 w 1367489"/>
                <a:gd name="connsiteY0" fmla="*/ 260872 h 261137"/>
                <a:gd name="connsiteX1" fmla="*/ 740355 w 1367489"/>
                <a:gd name="connsiteY1" fmla="*/ 66866 h 261137"/>
                <a:gd name="connsiteX2" fmla="*/ 0 w 1367489"/>
                <a:gd name="connsiteY2" fmla="*/ 91899 h 261137"/>
                <a:gd name="connsiteX0" fmla="*/ 1367489 w 1367489"/>
                <a:gd name="connsiteY0" fmla="*/ 203427 h 211914"/>
                <a:gd name="connsiteX1" fmla="*/ 733032 w 1367489"/>
                <a:gd name="connsiteY1" fmla="*/ 71456 h 211914"/>
                <a:gd name="connsiteX2" fmla="*/ 0 w 1367489"/>
                <a:gd name="connsiteY2" fmla="*/ 34454 h 211914"/>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21970"/>
                <a:gd name="connsiteX1" fmla="*/ 733032 w 1367489"/>
                <a:gd name="connsiteY1" fmla="*/ 71456 h 221970"/>
                <a:gd name="connsiteX2" fmla="*/ 0 w 1367489"/>
                <a:gd name="connsiteY2" fmla="*/ 34454 h 221970"/>
                <a:gd name="connsiteX0" fmla="*/ 1367489 w 1367489"/>
                <a:gd name="connsiteY0" fmla="*/ 203427 h 224760"/>
                <a:gd name="connsiteX1" fmla="*/ 733032 w 1367489"/>
                <a:gd name="connsiteY1" fmla="*/ 71456 h 224760"/>
                <a:gd name="connsiteX2" fmla="*/ 0 w 1367489"/>
                <a:gd name="connsiteY2" fmla="*/ 34454 h 224760"/>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168973 h 217643"/>
                <a:gd name="connsiteX1" fmla="*/ 864673 w 1367489"/>
                <a:gd name="connsiteY1" fmla="*/ 141621 h 217643"/>
                <a:gd name="connsiteX2" fmla="*/ 0 w 1367489"/>
                <a:gd name="connsiteY2" fmla="*/ 0 h 217643"/>
                <a:gd name="connsiteX0" fmla="*/ 1367489 w 1367489"/>
                <a:gd name="connsiteY0" fmla="*/ 168973 h 199420"/>
                <a:gd name="connsiteX1" fmla="*/ 864673 w 1367489"/>
                <a:gd name="connsiteY1" fmla="*/ 141621 h 199420"/>
                <a:gd name="connsiteX2" fmla="*/ 0 w 1367489"/>
                <a:gd name="connsiteY2" fmla="*/ 0 h 199420"/>
                <a:gd name="connsiteX0" fmla="*/ 1367489 w 1367489"/>
                <a:gd name="connsiteY0" fmla="*/ 168973 h 212043"/>
                <a:gd name="connsiteX1" fmla="*/ 864673 w 1367489"/>
                <a:gd name="connsiteY1" fmla="*/ 141621 h 212043"/>
                <a:gd name="connsiteX2" fmla="*/ 0 w 1367489"/>
                <a:gd name="connsiteY2" fmla="*/ 0 h 212043"/>
                <a:gd name="connsiteX0" fmla="*/ 1367489 w 1367489"/>
                <a:gd name="connsiteY0" fmla="*/ 168973 h 224055"/>
                <a:gd name="connsiteX1" fmla="*/ 730218 w 1367489"/>
                <a:gd name="connsiteY1" fmla="*/ 156504 h 224055"/>
                <a:gd name="connsiteX2" fmla="*/ 0 w 1367489"/>
                <a:gd name="connsiteY2" fmla="*/ 0 h 224055"/>
                <a:gd name="connsiteX0" fmla="*/ 1367489 w 1367489"/>
                <a:gd name="connsiteY0" fmla="*/ 168973 h 219793"/>
                <a:gd name="connsiteX1" fmla="*/ 730218 w 1367489"/>
                <a:gd name="connsiteY1" fmla="*/ 156504 h 219793"/>
                <a:gd name="connsiteX2" fmla="*/ 0 w 1367489"/>
                <a:gd name="connsiteY2" fmla="*/ 0 h 219793"/>
                <a:gd name="connsiteX0" fmla="*/ 1367489 w 1367489"/>
                <a:gd name="connsiteY0" fmla="*/ 168973 h 219793"/>
                <a:gd name="connsiteX1" fmla="*/ 730218 w 1367489"/>
                <a:gd name="connsiteY1" fmla="*/ 156504 h 219793"/>
                <a:gd name="connsiteX2" fmla="*/ 0 w 1367489"/>
                <a:gd name="connsiteY2" fmla="*/ 0 h 219793"/>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16608"/>
                <a:gd name="connsiteX1" fmla="*/ 817131 w 1454402"/>
                <a:gd name="connsiteY1" fmla="*/ 137765 h 216608"/>
                <a:gd name="connsiteX2" fmla="*/ 0 w 1454402"/>
                <a:gd name="connsiteY2" fmla="*/ 0 h 216608"/>
                <a:gd name="connsiteX0" fmla="*/ 1600688 w 1600688"/>
                <a:gd name="connsiteY0" fmla="*/ 130785 h 213038"/>
                <a:gd name="connsiteX1" fmla="*/ 817131 w 1600688"/>
                <a:gd name="connsiteY1" fmla="*/ 137765 h 213038"/>
                <a:gd name="connsiteX2" fmla="*/ 0 w 1600688"/>
                <a:gd name="connsiteY2" fmla="*/ 0 h 213038"/>
                <a:gd name="connsiteX0" fmla="*/ 1600688 w 1600688"/>
                <a:gd name="connsiteY0" fmla="*/ 130785 h 196903"/>
                <a:gd name="connsiteX1" fmla="*/ 817131 w 1600688"/>
                <a:gd name="connsiteY1" fmla="*/ 137765 h 196903"/>
                <a:gd name="connsiteX2" fmla="*/ 0 w 1600688"/>
                <a:gd name="connsiteY2" fmla="*/ 0 h 196903"/>
              </a:gdLst>
              <a:ahLst/>
              <a:cxnLst>
                <a:cxn ang="0">
                  <a:pos x="connsiteX0" y="connsiteY0"/>
                </a:cxn>
                <a:cxn ang="0">
                  <a:pos x="connsiteX1" y="connsiteY1"/>
                </a:cxn>
                <a:cxn ang="0">
                  <a:pos x="connsiteX2" y="connsiteY2"/>
                </a:cxn>
              </a:cxnLst>
              <a:rect l="l" t="t" r="r" b="b"/>
              <a:pathLst>
                <a:path w="1600688" h="196903">
                  <a:moveTo>
                    <a:pt x="1600688" y="130785"/>
                  </a:moveTo>
                  <a:cubicBezTo>
                    <a:pt x="1132870" y="-85651"/>
                    <a:pt x="1090908" y="347675"/>
                    <a:pt x="817131" y="137765"/>
                  </a:cubicBezTo>
                  <a:cubicBezTo>
                    <a:pt x="371180" y="-146691"/>
                    <a:pt x="422081" y="452335"/>
                    <a:pt x="0" y="0"/>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grpSp>
      <p:sp>
        <p:nvSpPr>
          <p:cNvPr id="42" name="Content Placeholder 6"/>
          <p:cNvSpPr txBox="1">
            <a:spLocks/>
          </p:cNvSpPr>
          <p:nvPr/>
        </p:nvSpPr>
        <p:spPr bwMode="auto">
          <a:xfrm>
            <a:off x="4438058" y="1268761"/>
            <a:ext cx="1283090" cy="7200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Blip>
                <a:blip r:embed="rId4"/>
              </a:buBlip>
              <a:defRPr sz="2400" kern="1200">
                <a:solidFill>
                  <a:srgbClr val="292929"/>
                </a:solidFill>
                <a:latin typeface="Trebuchet MS" pitchFamily="34" charset="0"/>
                <a:ea typeface="ＭＳ Ｐゴシック" pitchFamily="24" charset="-128"/>
                <a:cs typeface="+mn-cs"/>
              </a:defRPr>
            </a:lvl1pPr>
            <a:lvl2pPr marL="742950" indent="-28575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2pPr>
            <a:lvl3pPr marL="11430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3pPr>
            <a:lvl4pPr marL="16002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4pPr>
            <a:lvl5pPr marL="20574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charset="0"/>
              <a:buNone/>
            </a:pPr>
            <a:r>
              <a:rPr lang="en-GB" sz="3200" dirty="0">
                <a:solidFill>
                  <a:srgbClr val="FF0000"/>
                </a:solidFill>
              </a:rPr>
              <a:t>HOW?</a:t>
            </a:r>
            <a:endParaRPr lang="en-GB" sz="3200" dirty="0">
              <a:solidFill>
                <a:schemeClr val="tx1">
                  <a:lumMod val="85000"/>
                  <a:lumOff val="15000"/>
                </a:schemeClr>
              </a:solidFill>
            </a:endParaRPr>
          </a:p>
        </p:txBody>
      </p:sp>
    </p:spTree>
    <p:extLst>
      <p:ext uri="{BB962C8B-B14F-4D97-AF65-F5344CB8AC3E}">
        <p14:creationId xmlns:p14="http://schemas.microsoft.com/office/powerpoint/2010/main" val="33565769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2">
                                            <p:txEl>
                                              <p:pRg st="0" end="0"/>
                                            </p:txEl>
                                          </p:spTgt>
                                        </p:tgtEl>
                                        <p:attrNameLst>
                                          <p:attrName>style.visibility</p:attrName>
                                        </p:attrNameLst>
                                      </p:cBhvr>
                                      <p:to>
                                        <p:strVal val="visible"/>
                                      </p:to>
                                    </p:set>
                                    <p:animEffect transition="in" filter="fade">
                                      <p:cBhvr>
                                        <p:cTn id="7" dur="500"/>
                                        <p:tgtEl>
                                          <p:spTgt spid="4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42">
                                            <p:txEl>
                                              <p:pRg st="0" end="0"/>
                                            </p:txEl>
                                          </p:spTgt>
                                        </p:tgtEl>
                                      </p:cBhvr>
                                    </p:animEffect>
                                    <p:set>
                                      <p:cBhvr>
                                        <p:cTn id="12" dur="1" fill="hold">
                                          <p:stCondLst>
                                            <p:cond delay="499"/>
                                          </p:stCondLst>
                                        </p:cTn>
                                        <p:tgtEl>
                                          <p:spTgt spid="42">
                                            <p:txEl>
                                              <p:pRg st="0" end="0"/>
                                            </p:txEl>
                                          </p:spTgt>
                                        </p:tgtEl>
                                        <p:attrNameLst>
                                          <p:attrName>style.visibility</p:attrName>
                                        </p:attrNameLst>
                                      </p:cBhvr>
                                      <p:to>
                                        <p:strVal val="hidden"/>
                                      </p:to>
                                    </p:set>
                                  </p:childTnLst>
                                </p:cTn>
                              </p:par>
                              <p:par>
                                <p:cTn id="13" presetID="10" presetClass="entr" presetSubtype="0" fill="hold" grpId="0" nodeType="with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animEffect transition="in" filter="fade">
                                      <p:cBhvr>
                                        <p:cTn id="15" dur="500"/>
                                        <p:tgtEl>
                                          <p:spTgt spid="7">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fade">
                                      <p:cBhvr>
                                        <p:cTn id="20" dur="500"/>
                                        <p:tgtEl>
                                          <p:spTgt spid="3"/>
                                        </p:tgtEl>
                                      </p:cBhvr>
                                    </p:animEffect>
                                  </p:childTnLst>
                                </p:cTn>
                              </p:par>
                              <p:par>
                                <p:cTn id="21" presetID="10" presetClass="exit" presetSubtype="0" fill="hold" nodeType="withEffect">
                                  <p:stCondLst>
                                    <p:cond delay="0"/>
                                  </p:stCondLst>
                                  <p:childTnLst>
                                    <p:animEffect transition="out" filter="fade">
                                      <p:cBhvr>
                                        <p:cTn id="22" dur="500"/>
                                        <p:tgtEl>
                                          <p:spTgt spid="29"/>
                                        </p:tgtEl>
                                      </p:cBhvr>
                                    </p:animEffect>
                                    <p:set>
                                      <p:cBhvr>
                                        <p:cTn id="23" dur="1" fill="hold">
                                          <p:stCondLst>
                                            <p:cond delay="499"/>
                                          </p:stCondLst>
                                        </p:cTn>
                                        <p:tgtEl>
                                          <p:spTgt spid="2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P spid="42" grpId="0" build="p"/>
      <p:bldP spid="42" grpId="1"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sz="2800" dirty="0">
                <a:solidFill>
                  <a:schemeClr val="tx1">
                    <a:lumMod val="85000"/>
                    <a:lumOff val="15000"/>
                  </a:schemeClr>
                </a:solidFill>
              </a:rPr>
              <a:t>Pitch Only Recovery (POR)</a:t>
            </a:r>
            <a:endParaRPr lang="en-GB" dirty="0"/>
          </a:p>
        </p:txBody>
      </p:sp>
      <p:grpSp>
        <p:nvGrpSpPr>
          <p:cNvPr id="29" name="Group 28"/>
          <p:cNvGrpSpPr/>
          <p:nvPr/>
        </p:nvGrpSpPr>
        <p:grpSpPr>
          <a:xfrm rot="446195">
            <a:off x="1778342" y="3205612"/>
            <a:ext cx="5642595" cy="3400926"/>
            <a:chOff x="4827616" y="3157327"/>
            <a:chExt cx="5642595" cy="3400926"/>
          </a:xfrm>
        </p:grpSpPr>
        <p:pic>
          <p:nvPicPr>
            <p:cNvPr id="30" name="Picture 2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27616" y="3157327"/>
              <a:ext cx="5642595" cy="3296009"/>
            </a:xfrm>
            <a:prstGeom prst="rect">
              <a:avLst/>
            </a:prstGeom>
          </p:spPr>
        </p:pic>
        <p:sp>
          <p:nvSpPr>
            <p:cNvPr id="31" name="Up Arrow 30"/>
            <p:cNvSpPr/>
            <p:nvPr/>
          </p:nvSpPr>
          <p:spPr>
            <a:xfrm>
              <a:off x="7947098" y="3657424"/>
              <a:ext cx="663972" cy="1405987"/>
            </a:xfrm>
            <a:prstGeom prst="upArrow">
              <a:avLst/>
            </a:prstGeom>
            <a:solidFill>
              <a:schemeClr val="accent2">
                <a:lumMod val="75000"/>
              </a:schemeClr>
            </a:solidFill>
            <a:ln>
              <a:noFill/>
            </a:ln>
            <a:effectLst>
              <a:glow rad="203200">
                <a:schemeClr val="bg1">
                  <a:alpha val="27000"/>
                </a:schemeClr>
              </a:glow>
              <a:outerShdw sx="1000" sy="1000" algn="ctr" rotWithShape="0">
                <a:srgbClr val="000000"/>
              </a:outerShdw>
              <a:reflection endPos="0" dir="5400000" sy="-100000" algn="bl" rotWithShape="0"/>
              <a:softEdge rad="0"/>
            </a:effectLst>
            <a:scene3d>
              <a:camera prst="orthographicFront"/>
              <a:lightRig rig="balanced" dir="t">
                <a:rot lat="0" lon="0" rev="0"/>
              </a:lightRig>
            </a:scene3d>
            <a:sp3d prstMaterial="translucentPowder">
              <a:bevelT w="0" h="95250"/>
              <a:bevelB w="0" h="0"/>
              <a:extrusionClr>
                <a:schemeClr val="bg1"/>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Up Arrow 31"/>
            <p:cNvSpPr/>
            <p:nvPr/>
          </p:nvSpPr>
          <p:spPr>
            <a:xfrm rot="10353805">
              <a:off x="8053271" y="5152266"/>
              <a:ext cx="663972" cy="1405987"/>
            </a:xfrm>
            <a:prstGeom prst="upArrow">
              <a:avLst/>
            </a:prstGeom>
            <a:solidFill>
              <a:srgbClr val="002060"/>
            </a:solidFill>
            <a:ln>
              <a:noFill/>
            </a:ln>
            <a:effectLst>
              <a:glow rad="203200">
                <a:schemeClr val="bg1">
                  <a:alpha val="27000"/>
                </a:schemeClr>
              </a:glow>
              <a:outerShdw sx="1000" sy="1000" algn="ctr" rotWithShape="0">
                <a:srgbClr val="000000"/>
              </a:outerShdw>
              <a:reflection endPos="0" dir="5400000" sy="-100000" algn="bl" rotWithShape="0"/>
              <a:softEdge rad="0"/>
            </a:effectLst>
            <a:scene3d>
              <a:camera prst="orthographicFront"/>
              <a:lightRig rig="balanced" dir="t">
                <a:rot lat="0" lon="0" rev="0"/>
              </a:lightRig>
            </a:scene3d>
            <a:sp3d prstMaterial="translucentPowder">
              <a:bevelT w="0" h="95250"/>
              <a:bevelB w="0" h="0"/>
              <a:extrusionClr>
                <a:schemeClr val="bg1"/>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3" name="Picture 2" descr="C:\Users\Marcus\Desktop\10A assets\10a.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9466" y="4592603"/>
              <a:ext cx="1667989" cy="1140652"/>
            </a:xfrm>
            <a:prstGeom prst="rect">
              <a:avLst/>
            </a:prstGeom>
            <a:noFill/>
            <a:extLst>
              <a:ext uri="{909E8E84-426E-40DD-AFC4-6F175D3DCCD1}">
                <a14:hiddenFill xmlns:a14="http://schemas.microsoft.com/office/drawing/2010/main">
                  <a:solidFill>
                    <a:srgbClr val="FFFFFF"/>
                  </a:solidFill>
                </a14:hiddenFill>
              </a:ext>
            </a:extLst>
          </p:spPr>
        </p:pic>
        <p:grpSp>
          <p:nvGrpSpPr>
            <p:cNvPr id="34" name="Group 33"/>
            <p:cNvGrpSpPr/>
            <p:nvPr/>
          </p:nvGrpSpPr>
          <p:grpSpPr>
            <a:xfrm>
              <a:off x="6540886" y="4920007"/>
              <a:ext cx="3748446" cy="476557"/>
              <a:chOff x="3986784" y="4148942"/>
              <a:chExt cx="5646736" cy="717895"/>
            </a:xfrm>
          </p:grpSpPr>
          <p:sp>
            <p:nvSpPr>
              <p:cNvPr id="37" name="Freeform 36"/>
              <p:cNvSpPr/>
              <p:nvPr/>
            </p:nvSpPr>
            <p:spPr>
              <a:xfrm>
                <a:off x="3986784" y="4148942"/>
                <a:ext cx="4899754" cy="717895"/>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472366 w 4472366"/>
                  <a:gd name="connsiteY0" fmla="*/ 289606 h 745673"/>
                  <a:gd name="connsiteX1" fmla="*/ 3314701 w 4472366"/>
                  <a:gd name="connsiteY1" fmla="*/ 251790 h 745673"/>
                  <a:gd name="connsiteX2" fmla="*/ 2345749 w 4472366"/>
                  <a:gd name="connsiteY2" fmla="*/ 15366 h 745673"/>
                  <a:gd name="connsiteX3" fmla="*/ 0 w 4472366"/>
                  <a:gd name="connsiteY3" fmla="*/ 745673 h 745673"/>
                  <a:gd name="connsiteX0" fmla="*/ 4647709 w 4647709"/>
                  <a:gd name="connsiteY0" fmla="*/ 289606 h 745673"/>
                  <a:gd name="connsiteX1" fmla="*/ 3314701 w 4647709"/>
                  <a:gd name="connsiteY1" fmla="*/ 251790 h 745673"/>
                  <a:gd name="connsiteX2" fmla="*/ 2345749 w 4647709"/>
                  <a:gd name="connsiteY2" fmla="*/ 15366 h 745673"/>
                  <a:gd name="connsiteX3" fmla="*/ 0 w 4647709"/>
                  <a:gd name="connsiteY3" fmla="*/ 745673 h 745673"/>
                  <a:gd name="connsiteX0" fmla="*/ 4553293 w 4553293"/>
                  <a:gd name="connsiteY0" fmla="*/ 289606 h 745673"/>
                  <a:gd name="connsiteX1" fmla="*/ 3314701 w 4553293"/>
                  <a:gd name="connsiteY1" fmla="*/ 251790 h 745673"/>
                  <a:gd name="connsiteX2" fmla="*/ 2345749 w 4553293"/>
                  <a:gd name="connsiteY2" fmla="*/ 15366 h 745673"/>
                  <a:gd name="connsiteX3" fmla="*/ 0 w 4553293"/>
                  <a:gd name="connsiteY3" fmla="*/ 745673 h 745673"/>
                </a:gdLst>
                <a:ahLst/>
                <a:cxnLst>
                  <a:cxn ang="0">
                    <a:pos x="connsiteX0" y="connsiteY0"/>
                  </a:cxn>
                  <a:cxn ang="0">
                    <a:pos x="connsiteX1" y="connsiteY1"/>
                  </a:cxn>
                  <a:cxn ang="0">
                    <a:pos x="connsiteX2" y="connsiteY2"/>
                  </a:cxn>
                  <a:cxn ang="0">
                    <a:pos x="connsiteX3" y="connsiteY3"/>
                  </a:cxn>
                </a:cxnLst>
                <a:rect l="l" t="t" r="r" b="b"/>
                <a:pathLst>
                  <a:path w="4553293" h="745673">
                    <a:moveTo>
                      <a:pt x="4553293" y="289606"/>
                    </a:moveTo>
                    <a:cubicBezTo>
                      <a:pt x="4539774" y="295805"/>
                      <a:pt x="3682625" y="297497"/>
                      <a:pt x="3314701" y="251790"/>
                    </a:cubicBezTo>
                    <a:cubicBezTo>
                      <a:pt x="2946777" y="206083"/>
                      <a:pt x="2898199" y="-66948"/>
                      <a:pt x="2345749" y="15366"/>
                    </a:cubicBezTo>
                    <a:cubicBezTo>
                      <a:pt x="1793299" y="97680"/>
                      <a:pt x="764196" y="460712"/>
                      <a:pt x="0" y="745673"/>
                    </a:cubicBezTo>
                  </a:path>
                </a:pathLst>
              </a:custGeom>
              <a:noFill/>
              <a:ln w="57150">
                <a:solidFill>
                  <a:schemeClr val="accent2"/>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8" name="Straight Arrow Connector 37"/>
              <p:cNvCxnSpPr/>
              <p:nvPr/>
            </p:nvCxnSpPr>
            <p:spPr>
              <a:xfrm flipH="1">
                <a:off x="8697416" y="4436974"/>
                <a:ext cx="936104" cy="0"/>
              </a:xfrm>
              <a:prstGeom prst="straightConnector1">
                <a:avLst/>
              </a:prstGeom>
              <a:ln w="57150">
                <a:solidFill>
                  <a:schemeClr val="accent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35" name="Freeform 34"/>
            <p:cNvSpPr/>
            <p:nvPr/>
          </p:nvSpPr>
          <p:spPr>
            <a:xfrm>
              <a:off x="6614999" y="5298492"/>
              <a:ext cx="2414408" cy="362755"/>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2302 h 739007"/>
                <a:gd name="connsiteX1" fmla="*/ 2345749 w 4477424"/>
                <a:gd name="connsiteY1" fmla="*/ 8700 h 739007"/>
                <a:gd name="connsiteX2" fmla="*/ 0 w 4477424"/>
                <a:gd name="connsiteY2" fmla="*/ 739007 h 739007"/>
                <a:gd name="connsiteX0" fmla="*/ 4477424 w 4477424"/>
                <a:gd name="connsiteY0" fmla="*/ 41163 h 437868"/>
                <a:gd name="connsiteX1" fmla="*/ 1920878 w 4477424"/>
                <a:gd name="connsiteY1" fmla="*/ 63729 h 437868"/>
                <a:gd name="connsiteX2" fmla="*/ 0 w 4477424"/>
                <a:gd name="connsiteY2" fmla="*/ 437868 h 437868"/>
                <a:gd name="connsiteX0" fmla="*/ 4477424 w 4477424"/>
                <a:gd name="connsiteY0" fmla="*/ 32049 h 428754"/>
                <a:gd name="connsiteX1" fmla="*/ 1894324 w 4477424"/>
                <a:gd name="connsiteY1" fmla="*/ 84296 h 428754"/>
                <a:gd name="connsiteX2" fmla="*/ 0 w 4477424"/>
                <a:gd name="connsiteY2" fmla="*/ 428754 h 428754"/>
                <a:gd name="connsiteX0" fmla="*/ 4477424 w 4477424"/>
                <a:gd name="connsiteY0" fmla="*/ 23511 h 420216"/>
                <a:gd name="connsiteX1" fmla="*/ 1894324 w 4477424"/>
                <a:gd name="connsiteY1" fmla="*/ 75758 h 420216"/>
                <a:gd name="connsiteX2" fmla="*/ 0 w 4477424"/>
                <a:gd name="connsiteY2" fmla="*/ 420216 h 420216"/>
                <a:gd name="connsiteX0" fmla="*/ 4477424 w 4477424"/>
                <a:gd name="connsiteY0" fmla="*/ 0 h 396705"/>
                <a:gd name="connsiteX1" fmla="*/ 1894324 w 4477424"/>
                <a:gd name="connsiteY1" fmla="*/ 52247 h 396705"/>
                <a:gd name="connsiteX2" fmla="*/ 0 w 4477424"/>
                <a:gd name="connsiteY2" fmla="*/ 396705 h 396705"/>
                <a:gd name="connsiteX0" fmla="*/ 4477424 w 4477424"/>
                <a:gd name="connsiteY0" fmla="*/ 66475 h 463180"/>
                <a:gd name="connsiteX1" fmla="*/ 2540483 w 4477424"/>
                <a:gd name="connsiteY1" fmla="*/ 0 h 463180"/>
                <a:gd name="connsiteX2" fmla="*/ 0 w 4477424"/>
                <a:gd name="connsiteY2" fmla="*/ 463180 h 463180"/>
                <a:gd name="connsiteX0" fmla="*/ 4477424 w 4477424"/>
                <a:gd name="connsiteY0" fmla="*/ 66475 h 463180"/>
                <a:gd name="connsiteX1" fmla="*/ 2540483 w 4477424"/>
                <a:gd name="connsiteY1" fmla="*/ 0 h 463180"/>
                <a:gd name="connsiteX2" fmla="*/ 0 w 4477424"/>
                <a:gd name="connsiteY2" fmla="*/ 463180 h 463180"/>
                <a:gd name="connsiteX0" fmla="*/ 4247285 w 4247285"/>
                <a:gd name="connsiteY0" fmla="*/ 87976 h 494574"/>
                <a:gd name="connsiteX1" fmla="*/ 2310344 w 4247285"/>
                <a:gd name="connsiteY1" fmla="*/ 21501 h 494574"/>
                <a:gd name="connsiteX2" fmla="*/ 0 w 4247285"/>
                <a:gd name="connsiteY2" fmla="*/ 494575 h 494574"/>
                <a:gd name="connsiteX0" fmla="*/ 4300394 w 4300394"/>
                <a:gd name="connsiteY0" fmla="*/ 88649 h 505142"/>
                <a:gd name="connsiteX1" fmla="*/ 2363453 w 4300394"/>
                <a:gd name="connsiteY1" fmla="*/ 22174 h 505142"/>
                <a:gd name="connsiteX2" fmla="*/ 0 w 4300394"/>
                <a:gd name="connsiteY2" fmla="*/ 505142 h 505142"/>
                <a:gd name="connsiteX0" fmla="*/ 4344651 w 4344651"/>
                <a:gd name="connsiteY0" fmla="*/ 91356 h 547423"/>
                <a:gd name="connsiteX1" fmla="*/ 2407710 w 4344651"/>
                <a:gd name="connsiteY1" fmla="*/ 24881 h 547423"/>
                <a:gd name="connsiteX2" fmla="*/ 0 w 4344651"/>
                <a:gd name="connsiteY2" fmla="*/ 547423 h 547423"/>
                <a:gd name="connsiteX0" fmla="*/ 4344651 w 4344651"/>
                <a:gd name="connsiteY0" fmla="*/ 91356 h 547423"/>
                <a:gd name="connsiteX1" fmla="*/ 2407710 w 4344651"/>
                <a:gd name="connsiteY1" fmla="*/ 24881 h 547423"/>
                <a:gd name="connsiteX2" fmla="*/ 0 w 4344651"/>
                <a:gd name="connsiteY2" fmla="*/ 547423 h 547423"/>
                <a:gd name="connsiteX0" fmla="*/ 4344651 w 4344651"/>
                <a:gd name="connsiteY0" fmla="*/ 72342 h 528409"/>
                <a:gd name="connsiteX1" fmla="*/ 2407710 w 4344651"/>
                <a:gd name="connsiteY1" fmla="*/ 5867 h 528409"/>
                <a:gd name="connsiteX2" fmla="*/ 0 w 4344651"/>
                <a:gd name="connsiteY2" fmla="*/ 528409 h 528409"/>
                <a:gd name="connsiteX0" fmla="*/ 4344651 w 4344651"/>
                <a:gd name="connsiteY0" fmla="*/ 119745 h 575812"/>
                <a:gd name="connsiteX1" fmla="*/ 2248384 w 4344651"/>
                <a:gd name="connsiteY1" fmla="*/ 3802 h 575812"/>
                <a:gd name="connsiteX2" fmla="*/ 0 w 4344651"/>
                <a:gd name="connsiteY2" fmla="*/ 575812 h 575812"/>
                <a:gd name="connsiteX0" fmla="*/ 4335800 w 4335800"/>
                <a:gd name="connsiteY0" fmla="*/ 52178 h 617074"/>
                <a:gd name="connsiteX1" fmla="*/ 2248384 w 4335800"/>
                <a:gd name="connsiteY1" fmla="*/ 45064 h 617074"/>
                <a:gd name="connsiteX2" fmla="*/ 0 w 4335800"/>
                <a:gd name="connsiteY2" fmla="*/ 617074 h 617074"/>
                <a:gd name="connsiteX0" fmla="*/ 4335800 w 4335800"/>
                <a:gd name="connsiteY0" fmla="*/ 40556 h 605452"/>
                <a:gd name="connsiteX1" fmla="*/ 2248384 w 4335800"/>
                <a:gd name="connsiteY1" fmla="*/ 33442 h 605452"/>
                <a:gd name="connsiteX2" fmla="*/ 0 w 4335800"/>
                <a:gd name="connsiteY2" fmla="*/ 605452 h 605452"/>
                <a:gd name="connsiteX0" fmla="*/ 4335800 w 4335800"/>
                <a:gd name="connsiteY0" fmla="*/ 16188 h 581084"/>
                <a:gd name="connsiteX1" fmla="*/ 2248384 w 4335800"/>
                <a:gd name="connsiteY1" fmla="*/ 9074 h 581084"/>
                <a:gd name="connsiteX2" fmla="*/ 0 w 4335800"/>
                <a:gd name="connsiteY2" fmla="*/ 581084 h 581084"/>
                <a:gd name="connsiteX0" fmla="*/ 3397542 w 3397542"/>
                <a:gd name="connsiteY0" fmla="*/ 48144 h 603146"/>
                <a:gd name="connsiteX1" fmla="*/ 2248384 w 3397542"/>
                <a:gd name="connsiteY1" fmla="*/ 31136 h 603146"/>
                <a:gd name="connsiteX2" fmla="*/ 0 w 3397542"/>
                <a:gd name="connsiteY2" fmla="*/ 603146 h 603146"/>
                <a:gd name="connsiteX0" fmla="*/ 3397542 w 3397542"/>
                <a:gd name="connsiteY0" fmla="*/ 52771 h 607773"/>
                <a:gd name="connsiteX1" fmla="*/ 2248384 w 3397542"/>
                <a:gd name="connsiteY1" fmla="*/ 35763 h 607773"/>
                <a:gd name="connsiteX2" fmla="*/ 0 w 3397542"/>
                <a:gd name="connsiteY2" fmla="*/ 607773 h 607773"/>
                <a:gd name="connsiteX0" fmla="*/ 3397542 w 3397542"/>
                <a:gd name="connsiteY0" fmla="*/ 52771 h 607773"/>
                <a:gd name="connsiteX1" fmla="*/ 2248384 w 3397542"/>
                <a:gd name="connsiteY1" fmla="*/ 35763 h 607773"/>
                <a:gd name="connsiteX2" fmla="*/ 0 w 3397542"/>
                <a:gd name="connsiteY2" fmla="*/ 607773 h 607773"/>
                <a:gd name="connsiteX0" fmla="*/ 3397542 w 3397542"/>
                <a:gd name="connsiteY0" fmla="*/ 31452 h 586454"/>
                <a:gd name="connsiteX1" fmla="*/ 2248384 w 3397542"/>
                <a:gd name="connsiteY1" fmla="*/ 14444 h 586454"/>
                <a:gd name="connsiteX2" fmla="*/ 0 w 3397542"/>
                <a:gd name="connsiteY2" fmla="*/ 586454 h 586454"/>
                <a:gd name="connsiteX0" fmla="*/ 3397542 w 3397542"/>
                <a:gd name="connsiteY0" fmla="*/ 31452 h 586454"/>
                <a:gd name="connsiteX1" fmla="*/ 2248384 w 3397542"/>
                <a:gd name="connsiteY1" fmla="*/ 14444 h 586454"/>
                <a:gd name="connsiteX2" fmla="*/ 0 w 3397542"/>
                <a:gd name="connsiteY2" fmla="*/ 586454 h 586454"/>
                <a:gd name="connsiteX0" fmla="*/ 3397542 w 3397542"/>
                <a:gd name="connsiteY0" fmla="*/ 32330 h 617013"/>
                <a:gd name="connsiteX1" fmla="*/ 2248384 w 3397542"/>
                <a:gd name="connsiteY1" fmla="*/ 45003 h 617013"/>
                <a:gd name="connsiteX2" fmla="*/ 0 w 3397542"/>
                <a:gd name="connsiteY2" fmla="*/ 617013 h 617013"/>
                <a:gd name="connsiteX0" fmla="*/ 3397542 w 3397651"/>
                <a:gd name="connsiteY0" fmla="*/ 30053 h 614736"/>
                <a:gd name="connsiteX1" fmla="*/ 2248384 w 3397651"/>
                <a:gd name="connsiteY1" fmla="*/ 42726 h 614736"/>
                <a:gd name="connsiteX2" fmla="*/ 0 w 3397651"/>
                <a:gd name="connsiteY2" fmla="*/ 614736 h 614736"/>
                <a:gd name="connsiteX0" fmla="*/ 3388691 w 3388801"/>
                <a:gd name="connsiteY0" fmla="*/ 0 h 653937"/>
                <a:gd name="connsiteX1" fmla="*/ 2248384 w 3388801"/>
                <a:gd name="connsiteY1" fmla="*/ 81927 h 653937"/>
                <a:gd name="connsiteX2" fmla="*/ 0 w 3388801"/>
                <a:gd name="connsiteY2" fmla="*/ 653937 h 653937"/>
                <a:gd name="connsiteX0" fmla="*/ 3353285 w 3353394"/>
                <a:gd name="connsiteY0" fmla="*/ 0 h 515428"/>
                <a:gd name="connsiteX1" fmla="*/ 2212978 w 3353394"/>
                <a:gd name="connsiteY1" fmla="*/ 81927 h 515428"/>
                <a:gd name="connsiteX2" fmla="*/ 0 w 3353394"/>
                <a:gd name="connsiteY2" fmla="*/ 515428 h 515428"/>
                <a:gd name="connsiteX0" fmla="*/ 3353285 w 3353390"/>
                <a:gd name="connsiteY0" fmla="*/ 17770 h 533198"/>
                <a:gd name="connsiteX1" fmla="*/ 2186424 w 3353390"/>
                <a:gd name="connsiteY1" fmla="*/ 40336 h 533198"/>
                <a:gd name="connsiteX2" fmla="*/ 0 w 3353390"/>
                <a:gd name="connsiteY2" fmla="*/ 533198 h 533198"/>
                <a:gd name="connsiteX0" fmla="*/ 3353285 w 3353377"/>
                <a:gd name="connsiteY0" fmla="*/ 0 h 515428"/>
                <a:gd name="connsiteX1" fmla="*/ 2097909 w 3353377"/>
                <a:gd name="connsiteY1" fmla="*/ 52246 h 515428"/>
                <a:gd name="connsiteX2" fmla="*/ 0 w 3353377"/>
                <a:gd name="connsiteY2" fmla="*/ 515428 h 515428"/>
                <a:gd name="connsiteX0" fmla="*/ 3379839 w 3379931"/>
                <a:gd name="connsiteY0" fmla="*/ 2710 h 567606"/>
                <a:gd name="connsiteX1" fmla="*/ 2124463 w 3379931"/>
                <a:gd name="connsiteY1" fmla="*/ 54956 h 567606"/>
                <a:gd name="connsiteX2" fmla="*/ 0 w 3379931"/>
                <a:gd name="connsiteY2" fmla="*/ 567606 h 567606"/>
              </a:gdLst>
              <a:ahLst/>
              <a:cxnLst>
                <a:cxn ang="0">
                  <a:pos x="connsiteX0" y="connsiteY0"/>
                </a:cxn>
                <a:cxn ang="0">
                  <a:pos x="connsiteX1" y="connsiteY1"/>
                </a:cxn>
                <a:cxn ang="0">
                  <a:pos x="connsiteX2" y="connsiteY2"/>
                </a:cxn>
              </a:cxnLst>
              <a:rect l="l" t="t" r="r" b="b"/>
              <a:pathLst>
                <a:path w="3379931" h="567606">
                  <a:moveTo>
                    <a:pt x="3379839" y="2710"/>
                  </a:moveTo>
                  <a:cubicBezTo>
                    <a:pt x="3389203" y="20127"/>
                    <a:pt x="2687769" y="-39193"/>
                    <a:pt x="2124463" y="54956"/>
                  </a:cubicBezTo>
                  <a:cubicBezTo>
                    <a:pt x="1561157" y="149105"/>
                    <a:pt x="622572" y="302432"/>
                    <a:pt x="0" y="567606"/>
                  </a:cubicBezTo>
                </a:path>
              </a:pathLst>
            </a:custGeom>
            <a:noFill/>
            <a:ln w="57150">
              <a:solidFill>
                <a:srgbClr val="376092"/>
              </a:solidFill>
              <a:headEnd type="none" w="med" len="med"/>
              <a:tailEnd type="arrow"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6" name="Straight Arrow Connector 35"/>
            <p:cNvCxnSpPr/>
            <p:nvPr/>
          </p:nvCxnSpPr>
          <p:spPr>
            <a:xfrm flipH="1">
              <a:off x="8998714" y="5299466"/>
              <a:ext cx="1290620" cy="0"/>
            </a:xfrm>
            <a:prstGeom prst="straightConnector1">
              <a:avLst/>
            </a:prstGeom>
            <a:ln w="57150">
              <a:solidFill>
                <a:srgbClr val="37609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39" name="Group 38"/>
          <p:cNvGrpSpPr/>
          <p:nvPr/>
        </p:nvGrpSpPr>
        <p:grpSpPr>
          <a:xfrm>
            <a:off x="1841240" y="3446291"/>
            <a:ext cx="5530375" cy="3230458"/>
            <a:chOff x="1405879" y="1692478"/>
            <a:chExt cx="8500120" cy="4965175"/>
          </a:xfrm>
        </p:grpSpPr>
        <p:pic>
          <p:nvPicPr>
            <p:cNvPr id="40" name="Picture 3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1045490">
              <a:off x="1405879" y="1692478"/>
              <a:ext cx="8500120" cy="4965175"/>
            </a:xfrm>
            <a:prstGeom prst="rect">
              <a:avLst/>
            </a:prstGeom>
          </p:spPr>
        </p:pic>
        <p:sp>
          <p:nvSpPr>
            <p:cNvPr id="41" name="Freeform 40"/>
            <p:cNvSpPr/>
            <p:nvPr/>
          </p:nvSpPr>
          <p:spPr>
            <a:xfrm rot="20042905">
              <a:off x="5205893" y="4260971"/>
              <a:ext cx="1565066" cy="208542"/>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883900 w 883900"/>
                <a:gd name="connsiteY0" fmla="*/ 167576 h 167576"/>
                <a:gd name="connsiteX1" fmla="*/ 0 w 883900"/>
                <a:gd name="connsiteY1" fmla="*/ 63613 h 167576"/>
                <a:gd name="connsiteX0" fmla="*/ 883900 w 883900"/>
                <a:gd name="connsiteY0" fmla="*/ 221812 h 221812"/>
                <a:gd name="connsiteX1" fmla="*/ 740355 w 883900"/>
                <a:gd name="connsiteY1" fmla="*/ 92816 h 221812"/>
                <a:gd name="connsiteX2" fmla="*/ 0 w 883900"/>
                <a:gd name="connsiteY2" fmla="*/ 117849 h 221812"/>
                <a:gd name="connsiteX0" fmla="*/ 1367489 w 1367489"/>
                <a:gd name="connsiteY0" fmla="*/ 286822 h 286822"/>
                <a:gd name="connsiteX1" fmla="*/ 740355 w 1367489"/>
                <a:gd name="connsiteY1" fmla="*/ 92816 h 286822"/>
                <a:gd name="connsiteX2" fmla="*/ 0 w 1367489"/>
                <a:gd name="connsiteY2" fmla="*/ 117849 h 286822"/>
                <a:gd name="connsiteX0" fmla="*/ 1367489 w 1367489"/>
                <a:gd name="connsiteY0" fmla="*/ 286822 h 286884"/>
                <a:gd name="connsiteX1" fmla="*/ 740355 w 1367489"/>
                <a:gd name="connsiteY1" fmla="*/ 92816 h 286884"/>
                <a:gd name="connsiteX2" fmla="*/ 0 w 1367489"/>
                <a:gd name="connsiteY2" fmla="*/ 117849 h 286884"/>
                <a:gd name="connsiteX0" fmla="*/ 1367489 w 1367489"/>
                <a:gd name="connsiteY0" fmla="*/ 286822 h 310514"/>
                <a:gd name="connsiteX1" fmla="*/ 740355 w 1367489"/>
                <a:gd name="connsiteY1" fmla="*/ 92816 h 310514"/>
                <a:gd name="connsiteX2" fmla="*/ 0 w 1367489"/>
                <a:gd name="connsiteY2" fmla="*/ 117849 h 310514"/>
                <a:gd name="connsiteX0" fmla="*/ 1367489 w 1367489"/>
                <a:gd name="connsiteY0" fmla="*/ 280548 h 304240"/>
                <a:gd name="connsiteX1" fmla="*/ 740355 w 1367489"/>
                <a:gd name="connsiteY1" fmla="*/ 86542 h 304240"/>
                <a:gd name="connsiteX2" fmla="*/ 0 w 1367489"/>
                <a:gd name="connsiteY2" fmla="*/ 111575 h 304240"/>
                <a:gd name="connsiteX0" fmla="*/ 1367489 w 1367489"/>
                <a:gd name="connsiteY0" fmla="*/ 280548 h 281143"/>
                <a:gd name="connsiteX1" fmla="*/ 740355 w 1367489"/>
                <a:gd name="connsiteY1" fmla="*/ 86542 h 281143"/>
                <a:gd name="connsiteX2" fmla="*/ 0 w 1367489"/>
                <a:gd name="connsiteY2" fmla="*/ 111575 h 281143"/>
                <a:gd name="connsiteX0" fmla="*/ 1367489 w 1367489"/>
                <a:gd name="connsiteY0" fmla="*/ 280548 h 280813"/>
                <a:gd name="connsiteX1" fmla="*/ 740355 w 1367489"/>
                <a:gd name="connsiteY1" fmla="*/ 86542 h 280813"/>
                <a:gd name="connsiteX2" fmla="*/ 0 w 1367489"/>
                <a:gd name="connsiteY2" fmla="*/ 111575 h 280813"/>
                <a:gd name="connsiteX0" fmla="*/ 1367489 w 1367489"/>
                <a:gd name="connsiteY0" fmla="*/ 260872 h 261137"/>
                <a:gd name="connsiteX1" fmla="*/ 740355 w 1367489"/>
                <a:gd name="connsiteY1" fmla="*/ 66866 h 261137"/>
                <a:gd name="connsiteX2" fmla="*/ 0 w 1367489"/>
                <a:gd name="connsiteY2" fmla="*/ 91899 h 261137"/>
                <a:gd name="connsiteX0" fmla="*/ 1367489 w 1367489"/>
                <a:gd name="connsiteY0" fmla="*/ 203427 h 211914"/>
                <a:gd name="connsiteX1" fmla="*/ 733032 w 1367489"/>
                <a:gd name="connsiteY1" fmla="*/ 71456 h 211914"/>
                <a:gd name="connsiteX2" fmla="*/ 0 w 1367489"/>
                <a:gd name="connsiteY2" fmla="*/ 34454 h 211914"/>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21970"/>
                <a:gd name="connsiteX1" fmla="*/ 733032 w 1367489"/>
                <a:gd name="connsiteY1" fmla="*/ 71456 h 221970"/>
                <a:gd name="connsiteX2" fmla="*/ 0 w 1367489"/>
                <a:gd name="connsiteY2" fmla="*/ 34454 h 221970"/>
                <a:gd name="connsiteX0" fmla="*/ 1367489 w 1367489"/>
                <a:gd name="connsiteY0" fmla="*/ 203427 h 224760"/>
                <a:gd name="connsiteX1" fmla="*/ 733032 w 1367489"/>
                <a:gd name="connsiteY1" fmla="*/ 71456 h 224760"/>
                <a:gd name="connsiteX2" fmla="*/ 0 w 1367489"/>
                <a:gd name="connsiteY2" fmla="*/ 34454 h 224760"/>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168973 h 217643"/>
                <a:gd name="connsiteX1" fmla="*/ 864673 w 1367489"/>
                <a:gd name="connsiteY1" fmla="*/ 141621 h 217643"/>
                <a:gd name="connsiteX2" fmla="*/ 0 w 1367489"/>
                <a:gd name="connsiteY2" fmla="*/ 0 h 217643"/>
                <a:gd name="connsiteX0" fmla="*/ 1367489 w 1367489"/>
                <a:gd name="connsiteY0" fmla="*/ 168973 h 199420"/>
                <a:gd name="connsiteX1" fmla="*/ 864673 w 1367489"/>
                <a:gd name="connsiteY1" fmla="*/ 141621 h 199420"/>
                <a:gd name="connsiteX2" fmla="*/ 0 w 1367489"/>
                <a:gd name="connsiteY2" fmla="*/ 0 h 199420"/>
                <a:gd name="connsiteX0" fmla="*/ 1367489 w 1367489"/>
                <a:gd name="connsiteY0" fmla="*/ 168973 h 212043"/>
                <a:gd name="connsiteX1" fmla="*/ 864673 w 1367489"/>
                <a:gd name="connsiteY1" fmla="*/ 141621 h 212043"/>
                <a:gd name="connsiteX2" fmla="*/ 0 w 1367489"/>
                <a:gd name="connsiteY2" fmla="*/ 0 h 212043"/>
                <a:gd name="connsiteX0" fmla="*/ 1367489 w 1367489"/>
                <a:gd name="connsiteY0" fmla="*/ 168973 h 224055"/>
                <a:gd name="connsiteX1" fmla="*/ 730218 w 1367489"/>
                <a:gd name="connsiteY1" fmla="*/ 156504 h 224055"/>
                <a:gd name="connsiteX2" fmla="*/ 0 w 1367489"/>
                <a:gd name="connsiteY2" fmla="*/ 0 h 224055"/>
                <a:gd name="connsiteX0" fmla="*/ 1367489 w 1367489"/>
                <a:gd name="connsiteY0" fmla="*/ 168973 h 219793"/>
                <a:gd name="connsiteX1" fmla="*/ 730218 w 1367489"/>
                <a:gd name="connsiteY1" fmla="*/ 156504 h 219793"/>
                <a:gd name="connsiteX2" fmla="*/ 0 w 1367489"/>
                <a:gd name="connsiteY2" fmla="*/ 0 h 219793"/>
                <a:gd name="connsiteX0" fmla="*/ 1367489 w 1367489"/>
                <a:gd name="connsiteY0" fmla="*/ 168973 h 219793"/>
                <a:gd name="connsiteX1" fmla="*/ 730218 w 1367489"/>
                <a:gd name="connsiteY1" fmla="*/ 156504 h 219793"/>
                <a:gd name="connsiteX2" fmla="*/ 0 w 1367489"/>
                <a:gd name="connsiteY2" fmla="*/ 0 h 219793"/>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16608"/>
                <a:gd name="connsiteX1" fmla="*/ 817131 w 1454402"/>
                <a:gd name="connsiteY1" fmla="*/ 137765 h 216608"/>
                <a:gd name="connsiteX2" fmla="*/ 0 w 1454402"/>
                <a:gd name="connsiteY2" fmla="*/ 0 h 216608"/>
              </a:gdLst>
              <a:ahLst/>
              <a:cxnLst>
                <a:cxn ang="0">
                  <a:pos x="connsiteX0" y="connsiteY0"/>
                </a:cxn>
                <a:cxn ang="0">
                  <a:pos x="connsiteX1" y="connsiteY1"/>
                </a:cxn>
                <a:cxn ang="0">
                  <a:pos x="connsiteX2" y="connsiteY2"/>
                </a:cxn>
              </a:cxnLst>
              <a:rect l="l" t="t" r="r" b="b"/>
              <a:pathLst>
                <a:path w="1454402" h="216608">
                  <a:moveTo>
                    <a:pt x="1454402" y="150234"/>
                  </a:moveTo>
                  <a:cubicBezTo>
                    <a:pt x="999688" y="61958"/>
                    <a:pt x="1090908" y="347675"/>
                    <a:pt x="817131" y="137765"/>
                  </a:cubicBezTo>
                  <a:cubicBezTo>
                    <a:pt x="371180" y="-146691"/>
                    <a:pt x="422081" y="452335"/>
                    <a:pt x="0" y="0"/>
                  </a:cubicBezTo>
                </a:path>
              </a:pathLst>
            </a:custGeom>
            <a:noFill/>
            <a:ln w="57150">
              <a:solidFill>
                <a:schemeClr val="accent2">
                  <a:lumMod val="60000"/>
                  <a:lumOff val="40000"/>
                </a:schemeClr>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sp>
          <p:nvSpPr>
            <p:cNvPr id="42" name="Up Arrow 41"/>
            <p:cNvSpPr/>
            <p:nvPr/>
          </p:nvSpPr>
          <p:spPr>
            <a:xfrm>
              <a:off x="6393160" y="3394624"/>
              <a:ext cx="492311" cy="1042488"/>
            </a:xfrm>
            <a:prstGeom prst="upArrow">
              <a:avLst/>
            </a:prstGeom>
            <a:solidFill>
              <a:schemeClr val="accent2">
                <a:lumMod val="75000"/>
              </a:schemeClr>
            </a:solidFill>
            <a:ln>
              <a:noFill/>
            </a:ln>
            <a:effectLst>
              <a:glow rad="203200">
                <a:schemeClr val="bg1">
                  <a:alpha val="27000"/>
                </a:schemeClr>
              </a:glow>
              <a:outerShdw sx="1000" sy="1000" algn="ctr" rotWithShape="0">
                <a:srgbClr val="000000"/>
              </a:outerShdw>
              <a:reflection endPos="0" dir="5400000" sy="-100000" algn="bl" rotWithShape="0"/>
              <a:softEdge rad="0"/>
            </a:effectLst>
            <a:scene3d>
              <a:camera prst="orthographicFront"/>
              <a:lightRig rig="balanced" dir="t">
                <a:rot lat="0" lon="0" rev="0"/>
              </a:lightRig>
            </a:scene3d>
            <a:sp3d prstMaterial="translucentPowder">
              <a:bevelT w="0" h="95250"/>
              <a:bevelB w="0" h="0"/>
              <a:extrusionClr>
                <a:schemeClr val="bg1"/>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Up Arrow 42"/>
            <p:cNvSpPr/>
            <p:nvPr/>
          </p:nvSpPr>
          <p:spPr>
            <a:xfrm rot="10800000">
              <a:off x="6105129" y="4479344"/>
              <a:ext cx="1000221" cy="2118007"/>
            </a:xfrm>
            <a:prstGeom prst="upArrow">
              <a:avLst/>
            </a:prstGeom>
            <a:solidFill>
              <a:srgbClr val="002060"/>
            </a:solidFill>
            <a:ln>
              <a:noFill/>
            </a:ln>
            <a:effectLst>
              <a:glow rad="203200">
                <a:schemeClr val="bg1">
                  <a:alpha val="27000"/>
                </a:schemeClr>
              </a:glow>
              <a:outerShdw sx="1000" sy="1000" algn="ctr" rotWithShape="0">
                <a:srgbClr val="000000"/>
              </a:outerShdw>
              <a:reflection endPos="0" dir="5400000" sy="-100000" algn="bl" rotWithShape="0"/>
              <a:softEdge rad="0"/>
            </a:effectLst>
            <a:scene3d>
              <a:camera prst="orthographicFront"/>
              <a:lightRig rig="balanced" dir="t">
                <a:rot lat="0" lon="0" rev="0"/>
              </a:lightRig>
            </a:scene3d>
            <a:sp3d prstMaterial="translucentPowder">
              <a:bevelT w="0" h="95250"/>
              <a:bevelB w="0" h="0"/>
              <a:extrusionClr>
                <a:schemeClr val="bg1"/>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4" name="Picture 2" descr="C:\Users\Marcus\Desktop\10A assets\10a.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611445">
              <a:off x="5348892" y="3615175"/>
              <a:ext cx="2512692" cy="1718301"/>
            </a:xfrm>
            <a:prstGeom prst="rect">
              <a:avLst/>
            </a:prstGeom>
            <a:noFill/>
            <a:extLst>
              <a:ext uri="{909E8E84-426E-40DD-AFC4-6F175D3DCCD1}">
                <a14:hiddenFill xmlns:a14="http://schemas.microsoft.com/office/drawing/2010/main">
                  <a:solidFill>
                    <a:srgbClr val="FFFFFF"/>
                  </a:solidFill>
                </a14:hiddenFill>
              </a:ext>
            </a:extLst>
          </p:spPr>
        </p:pic>
        <p:sp>
          <p:nvSpPr>
            <p:cNvPr id="45" name="Freeform 44"/>
            <p:cNvSpPr/>
            <p:nvPr/>
          </p:nvSpPr>
          <p:spPr>
            <a:xfrm>
              <a:off x="6317120" y="4025005"/>
              <a:ext cx="2589263" cy="336525"/>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2406176 w 2406176"/>
                <a:gd name="connsiteY0" fmla="*/ 353819 h 360148"/>
                <a:gd name="connsiteX1" fmla="*/ 1208047 w 2406176"/>
                <a:gd name="connsiteY1" fmla="*/ 316003 h 360148"/>
                <a:gd name="connsiteX2" fmla="*/ 540046 w 2406176"/>
                <a:gd name="connsiteY2" fmla="*/ 431 h 360148"/>
                <a:gd name="connsiteX3" fmla="*/ 0 w 2406176"/>
                <a:gd name="connsiteY3" fmla="*/ 245955 h 360148"/>
                <a:gd name="connsiteX0" fmla="*/ 2406176 w 2406176"/>
                <a:gd name="connsiteY0" fmla="*/ 353786 h 360115"/>
                <a:gd name="connsiteX1" fmla="*/ 1208047 w 2406176"/>
                <a:gd name="connsiteY1" fmla="*/ 315970 h 360115"/>
                <a:gd name="connsiteX2" fmla="*/ 540046 w 2406176"/>
                <a:gd name="connsiteY2" fmla="*/ 398 h 360115"/>
                <a:gd name="connsiteX3" fmla="*/ 0 w 2406176"/>
                <a:gd name="connsiteY3" fmla="*/ 245922 h 360115"/>
                <a:gd name="connsiteX0" fmla="*/ 2406176 w 2406176"/>
                <a:gd name="connsiteY0" fmla="*/ 353398 h 359727"/>
                <a:gd name="connsiteX1" fmla="*/ 1208047 w 2406176"/>
                <a:gd name="connsiteY1" fmla="*/ 315582 h 359727"/>
                <a:gd name="connsiteX2" fmla="*/ 540046 w 2406176"/>
                <a:gd name="connsiteY2" fmla="*/ 10 h 359727"/>
                <a:gd name="connsiteX3" fmla="*/ 0 w 2406176"/>
                <a:gd name="connsiteY3" fmla="*/ 245534 h 359727"/>
                <a:gd name="connsiteX0" fmla="*/ 2406176 w 2406176"/>
                <a:gd name="connsiteY0" fmla="*/ 323719 h 328713"/>
                <a:gd name="connsiteX1" fmla="*/ 1208047 w 2406176"/>
                <a:gd name="connsiteY1" fmla="*/ 285903 h 328713"/>
                <a:gd name="connsiteX2" fmla="*/ 548897 w 2406176"/>
                <a:gd name="connsiteY2" fmla="*/ 12 h 328713"/>
                <a:gd name="connsiteX3" fmla="*/ 0 w 2406176"/>
                <a:gd name="connsiteY3" fmla="*/ 215855 h 328713"/>
                <a:gd name="connsiteX0" fmla="*/ 2406176 w 2406176"/>
                <a:gd name="connsiteY0" fmla="*/ 325136 h 330129"/>
                <a:gd name="connsiteX1" fmla="*/ 1208047 w 2406176"/>
                <a:gd name="connsiteY1" fmla="*/ 287320 h 330129"/>
                <a:gd name="connsiteX2" fmla="*/ 548897 w 2406176"/>
                <a:gd name="connsiteY2" fmla="*/ 1429 h 330129"/>
                <a:gd name="connsiteX3" fmla="*/ 0 w 2406176"/>
                <a:gd name="connsiteY3" fmla="*/ 217272 h 330129"/>
                <a:gd name="connsiteX0" fmla="*/ 2406176 w 2406176"/>
                <a:gd name="connsiteY0" fmla="*/ 344816 h 350681"/>
                <a:gd name="connsiteX1" fmla="*/ 1208047 w 2406176"/>
                <a:gd name="connsiteY1" fmla="*/ 307000 h 350681"/>
                <a:gd name="connsiteX2" fmla="*/ 610858 w 2406176"/>
                <a:gd name="connsiteY2" fmla="*/ 1322 h 350681"/>
                <a:gd name="connsiteX3" fmla="*/ 0 w 2406176"/>
                <a:gd name="connsiteY3" fmla="*/ 236952 h 350681"/>
                <a:gd name="connsiteX0" fmla="*/ 2406176 w 2406176"/>
                <a:gd name="connsiteY0" fmla="*/ 343908 h 349772"/>
                <a:gd name="connsiteX1" fmla="*/ 1208047 w 2406176"/>
                <a:gd name="connsiteY1" fmla="*/ 306092 h 349772"/>
                <a:gd name="connsiteX2" fmla="*/ 610858 w 2406176"/>
                <a:gd name="connsiteY2" fmla="*/ 414 h 349772"/>
                <a:gd name="connsiteX3" fmla="*/ 0 w 2406176"/>
                <a:gd name="connsiteY3" fmla="*/ 236044 h 349772"/>
                <a:gd name="connsiteX0" fmla="*/ 2406176 w 2406176"/>
                <a:gd name="connsiteY0" fmla="*/ 352894 h 358758"/>
                <a:gd name="connsiteX1" fmla="*/ 1208047 w 2406176"/>
                <a:gd name="connsiteY1" fmla="*/ 315078 h 358758"/>
                <a:gd name="connsiteX2" fmla="*/ 610858 w 2406176"/>
                <a:gd name="connsiteY2" fmla="*/ 9400 h 358758"/>
                <a:gd name="connsiteX3" fmla="*/ 0 w 2406176"/>
                <a:gd name="connsiteY3" fmla="*/ 245030 h 358758"/>
                <a:gd name="connsiteX0" fmla="*/ 2406176 w 2406176"/>
                <a:gd name="connsiteY0" fmla="*/ 343683 h 349547"/>
                <a:gd name="connsiteX1" fmla="*/ 1208047 w 2406176"/>
                <a:gd name="connsiteY1" fmla="*/ 305867 h 349547"/>
                <a:gd name="connsiteX2" fmla="*/ 610858 w 2406176"/>
                <a:gd name="connsiteY2" fmla="*/ 189 h 349547"/>
                <a:gd name="connsiteX3" fmla="*/ 0 w 2406176"/>
                <a:gd name="connsiteY3" fmla="*/ 235819 h 349547"/>
              </a:gdLst>
              <a:ahLst/>
              <a:cxnLst>
                <a:cxn ang="0">
                  <a:pos x="connsiteX0" y="connsiteY0"/>
                </a:cxn>
                <a:cxn ang="0">
                  <a:pos x="connsiteX1" y="connsiteY1"/>
                </a:cxn>
                <a:cxn ang="0">
                  <a:pos x="connsiteX2" y="connsiteY2"/>
                </a:cxn>
                <a:cxn ang="0">
                  <a:pos x="connsiteX3" y="connsiteY3"/>
                </a:cxn>
              </a:cxnLst>
              <a:rect l="l" t="t" r="r" b="b"/>
              <a:pathLst>
                <a:path w="2406176" h="349547">
                  <a:moveTo>
                    <a:pt x="2406176" y="343683"/>
                  </a:moveTo>
                  <a:cubicBezTo>
                    <a:pt x="2392657" y="349882"/>
                    <a:pt x="1507267" y="363116"/>
                    <a:pt x="1208047" y="305867"/>
                  </a:cubicBezTo>
                  <a:cubicBezTo>
                    <a:pt x="908827" y="248618"/>
                    <a:pt x="927269" y="-7922"/>
                    <a:pt x="610858" y="189"/>
                  </a:cubicBezTo>
                  <a:cubicBezTo>
                    <a:pt x="294447" y="8300"/>
                    <a:pt x="463245" y="227876"/>
                    <a:pt x="0" y="235819"/>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6" name="Straight Arrow Connector 45"/>
            <p:cNvCxnSpPr/>
            <p:nvPr/>
          </p:nvCxnSpPr>
          <p:spPr>
            <a:xfrm flipH="1">
              <a:off x="8760803" y="4365242"/>
              <a:ext cx="936104" cy="0"/>
            </a:xfrm>
            <a:prstGeom prst="straightConnector1">
              <a:avLst/>
            </a:prstGeom>
            <a:ln w="57150">
              <a:solidFill>
                <a:schemeClr val="accent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7" name="Freeform 46"/>
            <p:cNvSpPr/>
            <p:nvPr/>
          </p:nvSpPr>
          <p:spPr>
            <a:xfrm>
              <a:off x="4241302" y="4527616"/>
              <a:ext cx="3494249" cy="1039154"/>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2302 h 739007"/>
                <a:gd name="connsiteX1" fmla="*/ 2345749 w 4477424"/>
                <a:gd name="connsiteY1" fmla="*/ 8700 h 739007"/>
                <a:gd name="connsiteX2" fmla="*/ 0 w 4477424"/>
                <a:gd name="connsiteY2" fmla="*/ 739007 h 739007"/>
                <a:gd name="connsiteX0" fmla="*/ 4477424 w 4477424"/>
                <a:gd name="connsiteY0" fmla="*/ 41163 h 437868"/>
                <a:gd name="connsiteX1" fmla="*/ 1920878 w 4477424"/>
                <a:gd name="connsiteY1" fmla="*/ 63729 h 437868"/>
                <a:gd name="connsiteX2" fmla="*/ 0 w 4477424"/>
                <a:gd name="connsiteY2" fmla="*/ 437868 h 437868"/>
                <a:gd name="connsiteX0" fmla="*/ 4477424 w 4477424"/>
                <a:gd name="connsiteY0" fmla="*/ 32049 h 428754"/>
                <a:gd name="connsiteX1" fmla="*/ 1894324 w 4477424"/>
                <a:gd name="connsiteY1" fmla="*/ 84296 h 428754"/>
                <a:gd name="connsiteX2" fmla="*/ 0 w 4477424"/>
                <a:gd name="connsiteY2" fmla="*/ 428754 h 428754"/>
                <a:gd name="connsiteX0" fmla="*/ 4477424 w 4477424"/>
                <a:gd name="connsiteY0" fmla="*/ 23511 h 420216"/>
                <a:gd name="connsiteX1" fmla="*/ 1894324 w 4477424"/>
                <a:gd name="connsiteY1" fmla="*/ 75758 h 420216"/>
                <a:gd name="connsiteX2" fmla="*/ 0 w 4477424"/>
                <a:gd name="connsiteY2" fmla="*/ 420216 h 420216"/>
                <a:gd name="connsiteX0" fmla="*/ 4477424 w 4477424"/>
                <a:gd name="connsiteY0" fmla="*/ 0 h 396705"/>
                <a:gd name="connsiteX1" fmla="*/ 1894324 w 4477424"/>
                <a:gd name="connsiteY1" fmla="*/ 52247 h 396705"/>
                <a:gd name="connsiteX2" fmla="*/ 0 w 4477424"/>
                <a:gd name="connsiteY2" fmla="*/ 396705 h 396705"/>
                <a:gd name="connsiteX0" fmla="*/ 4477424 w 4477424"/>
                <a:gd name="connsiteY0" fmla="*/ 66475 h 463180"/>
                <a:gd name="connsiteX1" fmla="*/ 2540483 w 4477424"/>
                <a:gd name="connsiteY1" fmla="*/ 0 h 463180"/>
                <a:gd name="connsiteX2" fmla="*/ 0 w 4477424"/>
                <a:gd name="connsiteY2" fmla="*/ 463180 h 463180"/>
                <a:gd name="connsiteX0" fmla="*/ 4477424 w 4477424"/>
                <a:gd name="connsiteY0" fmla="*/ 66475 h 463180"/>
                <a:gd name="connsiteX1" fmla="*/ 2540483 w 4477424"/>
                <a:gd name="connsiteY1" fmla="*/ 0 h 463180"/>
                <a:gd name="connsiteX2" fmla="*/ 0 w 4477424"/>
                <a:gd name="connsiteY2" fmla="*/ 463180 h 463180"/>
                <a:gd name="connsiteX0" fmla="*/ 4247285 w 4247285"/>
                <a:gd name="connsiteY0" fmla="*/ 87976 h 494574"/>
                <a:gd name="connsiteX1" fmla="*/ 2310344 w 4247285"/>
                <a:gd name="connsiteY1" fmla="*/ 21501 h 494574"/>
                <a:gd name="connsiteX2" fmla="*/ 0 w 4247285"/>
                <a:gd name="connsiteY2" fmla="*/ 494575 h 494574"/>
                <a:gd name="connsiteX0" fmla="*/ 4300394 w 4300394"/>
                <a:gd name="connsiteY0" fmla="*/ 88649 h 505142"/>
                <a:gd name="connsiteX1" fmla="*/ 2363453 w 4300394"/>
                <a:gd name="connsiteY1" fmla="*/ 22174 h 505142"/>
                <a:gd name="connsiteX2" fmla="*/ 0 w 4300394"/>
                <a:gd name="connsiteY2" fmla="*/ 505142 h 505142"/>
                <a:gd name="connsiteX0" fmla="*/ 4344651 w 4344651"/>
                <a:gd name="connsiteY0" fmla="*/ 91356 h 547423"/>
                <a:gd name="connsiteX1" fmla="*/ 2407710 w 4344651"/>
                <a:gd name="connsiteY1" fmla="*/ 24881 h 547423"/>
                <a:gd name="connsiteX2" fmla="*/ 0 w 4344651"/>
                <a:gd name="connsiteY2" fmla="*/ 547423 h 547423"/>
                <a:gd name="connsiteX0" fmla="*/ 4344651 w 4344651"/>
                <a:gd name="connsiteY0" fmla="*/ 91356 h 547423"/>
                <a:gd name="connsiteX1" fmla="*/ 2407710 w 4344651"/>
                <a:gd name="connsiteY1" fmla="*/ 24881 h 547423"/>
                <a:gd name="connsiteX2" fmla="*/ 0 w 4344651"/>
                <a:gd name="connsiteY2" fmla="*/ 547423 h 547423"/>
                <a:gd name="connsiteX0" fmla="*/ 4344651 w 4344651"/>
                <a:gd name="connsiteY0" fmla="*/ 72342 h 528409"/>
                <a:gd name="connsiteX1" fmla="*/ 2407710 w 4344651"/>
                <a:gd name="connsiteY1" fmla="*/ 5867 h 528409"/>
                <a:gd name="connsiteX2" fmla="*/ 0 w 4344651"/>
                <a:gd name="connsiteY2" fmla="*/ 528409 h 528409"/>
                <a:gd name="connsiteX0" fmla="*/ 4344651 w 4344651"/>
                <a:gd name="connsiteY0" fmla="*/ 119745 h 575812"/>
                <a:gd name="connsiteX1" fmla="*/ 2248384 w 4344651"/>
                <a:gd name="connsiteY1" fmla="*/ 3802 h 575812"/>
                <a:gd name="connsiteX2" fmla="*/ 0 w 4344651"/>
                <a:gd name="connsiteY2" fmla="*/ 575812 h 575812"/>
                <a:gd name="connsiteX0" fmla="*/ 4335800 w 4335800"/>
                <a:gd name="connsiteY0" fmla="*/ 52178 h 617074"/>
                <a:gd name="connsiteX1" fmla="*/ 2248384 w 4335800"/>
                <a:gd name="connsiteY1" fmla="*/ 45064 h 617074"/>
                <a:gd name="connsiteX2" fmla="*/ 0 w 4335800"/>
                <a:gd name="connsiteY2" fmla="*/ 617074 h 617074"/>
                <a:gd name="connsiteX0" fmla="*/ 4335800 w 4335800"/>
                <a:gd name="connsiteY0" fmla="*/ 40556 h 605452"/>
                <a:gd name="connsiteX1" fmla="*/ 2248384 w 4335800"/>
                <a:gd name="connsiteY1" fmla="*/ 33442 h 605452"/>
                <a:gd name="connsiteX2" fmla="*/ 0 w 4335800"/>
                <a:gd name="connsiteY2" fmla="*/ 605452 h 605452"/>
                <a:gd name="connsiteX0" fmla="*/ 4335800 w 4335800"/>
                <a:gd name="connsiteY0" fmla="*/ 16188 h 581084"/>
                <a:gd name="connsiteX1" fmla="*/ 2248384 w 4335800"/>
                <a:gd name="connsiteY1" fmla="*/ 9074 h 581084"/>
                <a:gd name="connsiteX2" fmla="*/ 0 w 4335800"/>
                <a:gd name="connsiteY2" fmla="*/ 581084 h 581084"/>
                <a:gd name="connsiteX0" fmla="*/ 3397542 w 3397542"/>
                <a:gd name="connsiteY0" fmla="*/ 48144 h 603146"/>
                <a:gd name="connsiteX1" fmla="*/ 2248384 w 3397542"/>
                <a:gd name="connsiteY1" fmla="*/ 31136 h 603146"/>
                <a:gd name="connsiteX2" fmla="*/ 0 w 3397542"/>
                <a:gd name="connsiteY2" fmla="*/ 603146 h 603146"/>
                <a:gd name="connsiteX0" fmla="*/ 3397542 w 3397542"/>
                <a:gd name="connsiteY0" fmla="*/ 52771 h 607773"/>
                <a:gd name="connsiteX1" fmla="*/ 2248384 w 3397542"/>
                <a:gd name="connsiteY1" fmla="*/ 35763 h 607773"/>
                <a:gd name="connsiteX2" fmla="*/ 0 w 3397542"/>
                <a:gd name="connsiteY2" fmla="*/ 607773 h 607773"/>
                <a:gd name="connsiteX0" fmla="*/ 3397542 w 3397542"/>
                <a:gd name="connsiteY0" fmla="*/ 52771 h 607773"/>
                <a:gd name="connsiteX1" fmla="*/ 2248384 w 3397542"/>
                <a:gd name="connsiteY1" fmla="*/ 35763 h 607773"/>
                <a:gd name="connsiteX2" fmla="*/ 0 w 3397542"/>
                <a:gd name="connsiteY2" fmla="*/ 607773 h 607773"/>
                <a:gd name="connsiteX0" fmla="*/ 3397542 w 3397542"/>
                <a:gd name="connsiteY0" fmla="*/ 31452 h 586454"/>
                <a:gd name="connsiteX1" fmla="*/ 2248384 w 3397542"/>
                <a:gd name="connsiteY1" fmla="*/ 14444 h 586454"/>
                <a:gd name="connsiteX2" fmla="*/ 0 w 3397542"/>
                <a:gd name="connsiteY2" fmla="*/ 586454 h 586454"/>
                <a:gd name="connsiteX0" fmla="*/ 3397542 w 3397542"/>
                <a:gd name="connsiteY0" fmla="*/ 31452 h 586454"/>
                <a:gd name="connsiteX1" fmla="*/ 2248384 w 3397542"/>
                <a:gd name="connsiteY1" fmla="*/ 14444 h 586454"/>
                <a:gd name="connsiteX2" fmla="*/ 0 w 3397542"/>
                <a:gd name="connsiteY2" fmla="*/ 586454 h 586454"/>
                <a:gd name="connsiteX0" fmla="*/ 3397542 w 3397542"/>
                <a:gd name="connsiteY0" fmla="*/ 32330 h 617013"/>
                <a:gd name="connsiteX1" fmla="*/ 2248384 w 3397542"/>
                <a:gd name="connsiteY1" fmla="*/ 45003 h 617013"/>
                <a:gd name="connsiteX2" fmla="*/ 0 w 3397542"/>
                <a:gd name="connsiteY2" fmla="*/ 617013 h 617013"/>
                <a:gd name="connsiteX0" fmla="*/ 3397542 w 3397651"/>
                <a:gd name="connsiteY0" fmla="*/ 30053 h 614736"/>
                <a:gd name="connsiteX1" fmla="*/ 2248384 w 3397651"/>
                <a:gd name="connsiteY1" fmla="*/ 42726 h 614736"/>
                <a:gd name="connsiteX2" fmla="*/ 0 w 3397651"/>
                <a:gd name="connsiteY2" fmla="*/ 614736 h 614736"/>
                <a:gd name="connsiteX0" fmla="*/ 3388691 w 3388801"/>
                <a:gd name="connsiteY0" fmla="*/ 0 h 653937"/>
                <a:gd name="connsiteX1" fmla="*/ 2248384 w 3388801"/>
                <a:gd name="connsiteY1" fmla="*/ 81927 h 653937"/>
                <a:gd name="connsiteX2" fmla="*/ 0 w 3388801"/>
                <a:gd name="connsiteY2" fmla="*/ 653937 h 653937"/>
                <a:gd name="connsiteX0" fmla="*/ 3353285 w 3353394"/>
                <a:gd name="connsiteY0" fmla="*/ 0 h 515428"/>
                <a:gd name="connsiteX1" fmla="*/ 2212978 w 3353394"/>
                <a:gd name="connsiteY1" fmla="*/ 81927 h 515428"/>
                <a:gd name="connsiteX2" fmla="*/ 0 w 3353394"/>
                <a:gd name="connsiteY2" fmla="*/ 515428 h 515428"/>
                <a:gd name="connsiteX0" fmla="*/ 3353285 w 3353390"/>
                <a:gd name="connsiteY0" fmla="*/ 17770 h 533198"/>
                <a:gd name="connsiteX1" fmla="*/ 2186424 w 3353390"/>
                <a:gd name="connsiteY1" fmla="*/ 40336 h 533198"/>
                <a:gd name="connsiteX2" fmla="*/ 0 w 3353390"/>
                <a:gd name="connsiteY2" fmla="*/ 533198 h 533198"/>
                <a:gd name="connsiteX0" fmla="*/ 3353285 w 3353377"/>
                <a:gd name="connsiteY0" fmla="*/ 0 h 515428"/>
                <a:gd name="connsiteX1" fmla="*/ 2097909 w 3353377"/>
                <a:gd name="connsiteY1" fmla="*/ 52246 h 515428"/>
                <a:gd name="connsiteX2" fmla="*/ 0 w 3353377"/>
                <a:gd name="connsiteY2" fmla="*/ 515428 h 515428"/>
                <a:gd name="connsiteX0" fmla="*/ 3379839 w 3379931"/>
                <a:gd name="connsiteY0" fmla="*/ 2710 h 567606"/>
                <a:gd name="connsiteX1" fmla="*/ 2124463 w 3379931"/>
                <a:gd name="connsiteY1" fmla="*/ 54956 h 567606"/>
                <a:gd name="connsiteX2" fmla="*/ 0 w 3379931"/>
                <a:gd name="connsiteY2" fmla="*/ 567606 h 567606"/>
                <a:gd name="connsiteX0" fmla="*/ 3388690 w 3388782"/>
                <a:gd name="connsiteY0" fmla="*/ 18297 h 810744"/>
                <a:gd name="connsiteX1" fmla="*/ 2133314 w 3388782"/>
                <a:gd name="connsiteY1" fmla="*/ 70543 h 810744"/>
                <a:gd name="connsiteX2" fmla="*/ 0 w 3388782"/>
                <a:gd name="connsiteY2" fmla="*/ 810745 h 810744"/>
                <a:gd name="connsiteX0" fmla="*/ 3388690 w 3388779"/>
                <a:gd name="connsiteY0" fmla="*/ 0 h 792448"/>
                <a:gd name="connsiteX1" fmla="*/ 2106760 w 3388779"/>
                <a:gd name="connsiteY1" fmla="*/ 141288 h 792448"/>
                <a:gd name="connsiteX2" fmla="*/ 0 w 3388779"/>
                <a:gd name="connsiteY2" fmla="*/ 792448 h 792448"/>
                <a:gd name="connsiteX0" fmla="*/ 3247066 w 3247152"/>
                <a:gd name="connsiteY0" fmla="*/ 0 h 1079361"/>
                <a:gd name="connsiteX1" fmla="*/ 1965136 w 3247152"/>
                <a:gd name="connsiteY1" fmla="*/ 141288 h 1079361"/>
                <a:gd name="connsiteX2" fmla="*/ 0 w 3247152"/>
                <a:gd name="connsiteY2" fmla="*/ 1079361 h 1079361"/>
                <a:gd name="connsiteX0" fmla="*/ 3247066 w 3247169"/>
                <a:gd name="connsiteY0" fmla="*/ 0 h 1079361"/>
                <a:gd name="connsiteX1" fmla="*/ 2089057 w 3247169"/>
                <a:gd name="connsiteY1" fmla="*/ 161075 h 1079361"/>
                <a:gd name="connsiteX2" fmla="*/ 0 w 3247169"/>
                <a:gd name="connsiteY2" fmla="*/ 1079361 h 1079361"/>
                <a:gd name="connsiteX0" fmla="*/ 3247066 w 3247169"/>
                <a:gd name="connsiteY0" fmla="*/ 0 h 1079361"/>
                <a:gd name="connsiteX1" fmla="*/ 2089057 w 3247169"/>
                <a:gd name="connsiteY1" fmla="*/ 161075 h 1079361"/>
                <a:gd name="connsiteX2" fmla="*/ 0 w 3247169"/>
                <a:gd name="connsiteY2" fmla="*/ 1079361 h 1079361"/>
              </a:gdLst>
              <a:ahLst/>
              <a:cxnLst>
                <a:cxn ang="0">
                  <a:pos x="connsiteX0" y="connsiteY0"/>
                </a:cxn>
                <a:cxn ang="0">
                  <a:pos x="connsiteX1" y="connsiteY1"/>
                </a:cxn>
                <a:cxn ang="0">
                  <a:pos x="connsiteX2" y="connsiteY2"/>
                </a:cxn>
              </a:cxnLst>
              <a:rect l="l" t="t" r="r" b="b"/>
              <a:pathLst>
                <a:path w="3247169" h="1079361">
                  <a:moveTo>
                    <a:pt x="3247066" y="0"/>
                  </a:moveTo>
                  <a:cubicBezTo>
                    <a:pt x="3256430" y="17417"/>
                    <a:pt x="2630235" y="-18818"/>
                    <a:pt x="2089057" y="161075"/>
                  </a:cubicBezTo>
                  <a:cubicBezTo>
                    <a:pt x="1547879" y="340968"/>
                    <a:pt x="596017" y="715252"/>
                    <a:pt x="0" y="1079361"/>
                  </a:cubicBezTo>
                </a:path>
              </a:pathLst>
            </a:custGeom>
            <a:noFill/>
            <a:ln w="57150">
              <a:solidFill>
                <a:srgbClr val="376092"/>
              </a:solidFill>
              <a:headEnd type="none" w="med" len="med"/>
              <a:tailEnd type="arrow"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8" name="Straight Arrow Connector 47"/>
            <p:cNvCxnSpPr/>
            <p:nvPr/>
          </p:nvCxnSpPr>
          <p:spPr>
            <a:xfrm flipH="1">
              <a:off x="7689304" y="4526471"/>
              <a:ext cx="1944216" cy="0"/>
            </a:xfrm>
            <a:prstGeom prst="straightConnector1">
              <a:avLst/>
            </a:prstGeom>
            <a:ln w="57150">
              <a:solidFill>
                <a:srgbClr val="37609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9" name="Freeform 48"/>
            <p:cNvSpPr/>
            <p:nvPr/>
          </p:nvSpPr>
          <p:spPr>
            <a:xfrm rot="19632069">
              <a:off x="5145177" y="4748326"/>
              <a:ext cx="751694" cy="136407"/>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638523 w 638523"/>
                <a:gd name="connsiteY0" fmla="*/ 137457 h 277775"/>
                <a:gd name="connsiteX1" fmla="*/ 0 w 638523"/>
                <a:gd name="connsiteY1" fmla="*/ 220812 h 277775"/>
                <a:gd name="connsiteX0" fmla="*/ 638523 w 638523"/>
                <a:gd name="connsiteY0" fmla="*/ 56701 h 212239"/>
                <a:gd name="connsiteX1" fmla="*/ 0 w 638523"/>
                <a:gd name="connsiteY1" fmla="*/ 140056 h 212239"/>
                <a:gd name="connsiteX0" fmla="*/ 657703 w 657703"/>
                <a:gd name="connsiteY0" fmla="*/ 54165 h 239841"/>
                <a:gd name="connsiteX1" fmla="*/ 0 w 657703"/>
                <a:gd name="connsiteY1" fmla="*/ 170785 h 239841"/>
                <a:gd name="connsiteX0" fmla="*/ 657703 w 657703"/>
                <a:gd name="connsiteY0" fmla="*/ 62013 h 212693"/>
                <a:gd name="connsiteX1" fmla="*/ 0 w 657703"/>
                <a:gd name="connsiteY1" fmla="*/ 178633 h 212693"/>
                <a:gd name="connsiteX0" fmla="*/ 657703 w 657703"/>
                <a:gd name="connsiteY0" fmla="*/ 55987 h 232257"/>
                <a:gd name="connsiteX1" fmla="*/ 0 w 657703"/>
                <a:gd name="connsiteY1" fmla="*/ 172607 h 232257"/>
                <a:gd name="connsiteX0" fmla="*/ 698544 w 698544"/>
                <a:gd name="connsiteY0" fmla="*/ 66320 h 141684"/>
                <a:gd name="connsiteX1" fmla="*/ 0 w 698544"/>
                <a:gd name="connsiteY1" fmla="*/ 71133 h 141684"/>
              </a:gdLst>
              <a:ahLst/>
              <a:cxnLst>
                <a:cxn ang="0">
                  <a:pos x="connsiteX0" y="connsiteY0"/>
                </a:cxn>
                <a:cxn ang="0">
                  <a:pos x="connsiteX1" y="connsiteY1"/>
                </a:cxn>
              </a:cxnLst>
              <a:rect l="l" t="t" r="r" b="b"/>
              <a:pathLst>
                <a:path w="698544" h="141684">
                  <a:moveTo>
                    <a:pt x="698544" y="66320"/>
                  </a:moveTo>
                  <a:cubicBezTo>
                    <a:pt x="233847" y="-168356"/>
                    <a:pt x="432075" y="314330"/>
                    <a:pt x="0" y="71133"/>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sp>
          <p:nvSpPr>
            <p:cNvPr id="50" name="Freeform 49"/>
            <p:cNvSpPr/>
            <p:nvPr/>
          </p:nvSpPr>
          <p:spPr>
            <a:xfrm rot="191115">
              <a:off x="6105166" y="4041538"/>
              <a:ext cx="714414" cy="143775"/>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619710 w 619710"/>
                <a:gd name="connsiteY0" fmla="*/ 129663 h 329583"/>
                <a:gd name="connsiteX1" fmla="*/ 0 w 619710"/>
                <a:gd name="connsiteY1" fmla="*/ 276251 h 329583"/>
                <a:gd name="connsiteX0" fmla="*/ 619710 w 619710"/>
                <a:gd name="connsiteY0" fmla="*/ 0 h 317619"/>
                <a:gd name="connsiteX1" fmla="*/ 0 w 619710"/>
                <a:gd name="connsiteY1" fmla="*/ 146588 h 317619"/>
                <a:gd name="connsiteX0" fmla="*/ 619710 w 619710"/>
                <a:gd name="connsiteY0" fmla="*/ 0 h 146588"/>
                <a:gd name="connsiteX1" fmla="*/ 0 w 619710"/>
                <a:gd name="connsiteY1" fmla="*/ 146588 h 146588"/>
                <a:gd name="connsiteX0" fmla="*/ 663899 w 663899"/>
                <a:gd name="connsiteY0" fmla="*/ 0 h 149337"/>
                <a:gd name="connsiteX1" fmla="*/ 0 w 663899"/>
                <a:gd name="connsiteY1" fmla="*/ 149337 h 149337"/>
                <a:gd name="connsiteX0" fmla="*/ 663899 w 663899"/>
                <a:gd name="connsiteY0" fmla="*/ 0 h 149337"/>
                <a:gd name="connsiteX1" fmla="*/ 0 w 663899"/>
                <a:gd name="connsiteY1" fmla="*/ 149337 h 149337"/>
              </a:gdLst>
              <a:ahLst/>
              <a:cxnLst>
                <a:cxn ang="0">
                  <a:pos x="connsiteX0" y="connsiteY0"/>
                </a:cxn>
                <a:cxn ang="0">
                  <a:pos x="connsiteX1" y="connsiteY1"/>
                </a:cxn>
              </a:cxnLst>
              <a:rect l="l" t="t" r="r" b="b"/>
              <a:pathLst>
                <a:path w="663899" h="149337">
                  <a:moveTo>
                    <a:pt x="663899" y="0"/>
                  </a:moveTo>
                  <a:cubicBezTo>
                    <a:pt x="369780" y="285270"/>
                    <a:pt x="268513" y="-125731"/>
                    <a:pt x="0" y="149337"/>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sp>
          <p:nvSpPr>
            <p:cNvPr id="51" name="Freeform 50"/>
            <p:cNvSpPr/>
            <p:nvPr/>
          </p:nvSpPr>
          <p:spPr>
            <a:xfrm rot="20042905">
              <a:off x="4794698" y="4486704"/>
              <a:ext cx="1722483" cy="189571"/>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883900 w 883900"/>
                <a:gd name="connsiteY0" fmla="*/ 167576 h 167576"/>
                <a:gd name="connsiteX1" fmla="*/ 0 w 883900"/>
                <a:gd name="connsiteY1" fmla="*/ 63613 h 167576"/>
                <a:gd name="connsiteX0" fmla="*/ 883900 w 883900"/>
                <a:gd name="connsiteY0" fmla="*/ 221812 h 221812"/>
                <a:gd name="connsiteX1" fmla="*/ 740355 w 883900"/>
                <a:gd name="connsiteY1" fmla="*/ 92816 h 221812"/>
                <a:gd name="connsiteX2" fmla="*/ 0 w 883900"/>
                <a:gd name="connsiteY2" fmla="*/ 117849 h 221812"/>
                <a:gd name="connsiteX0" fmla="*/ 1367489 w 1367489"/>
                <a:gd name="connsiteY0" fmla="*/ 286822 h 286822"/>
                <a:gd name="connsiteX1" fmla="*/ 740355 w 1367489"/>
                <a:gd name="connsiteY1" fmla="*/ 92816 h 286822"/>
                <a:gd name="connsiteX2" fmla="*/ 0 w 1367489"/>
                <a:gd name="connsiteY2" fmla="*/ 117849 h 286822"/>
                <a:gd name="connsiteX0" fmla="*/ 1367489 w 1367489"/>
                <a:gd name="connsiteY0" fmla="*/ 286822 h 286884"/>
                <a:gd name="connsiteX1" fmla="*/ 740355 w 1367489"/>
                <a:gd name="connsiteY1" fmla="*/ 92816 h 286884"/>
                <a:gd name="connsiteX2" fmla="*/ 0 w 1367489"/>
                <a:gd name="connsiteY2" fmla="*/ 117849 h 286884"/>
                <a:gd name="connsiteX0" fmla="*/ 1367489 w 1367489"/>
                <a:gd name="connsiteY0" fmla="*/ 286822 h 310514"/>
                <a:gd name="connsiteX1" fmla="*/ 740355 w 1367489"/>
                <a:gd name="connsiteY1" fmla="*/ 92816 h 310514"/>
                <a:gd name="connsiteX2" fmla="*/ 0 w 1367489"/>
                <a:gd name="connsiteY2" fmla="*/ 117849 h 310514"/>
                <a:gd name="connsiteX0" fmla="*/ 1367489 w 1367489"/>
                <a:gd name="connsiteY0" fmla="*/ 280548 h 304240"/>
                <a:gd name="connsiteX1" fmla="*/ 740355 w 1367489"/>
                <a:gd name="connsiteY1" fmla="*/ 86542 h 304240"/>
                <a:gd name="connsiteX2" fmla="*/ 0 w 1367489"/>
                <a:gd name="connsiteY2" fmla="*/ 111575 h 304240"/>
                <a:gd name="connsiteX0" fmla="*/ 1367489 w 1367489"/>
                <a:gd name="connsiteY0" fmla="*/ 280548 h 281143"/>
                <a:gd name="connsiteX1" fmla="*/ 740355 w 1367489"/>
                <a:gd name="connsiteY1" fmla="*/ 86542 h 281143"/>
                <a:gd name="connsiteX2" fmla="*/ 0 w 1367489"/>
                <a:gd name="connsiteY2" fmla="*/ 111575 h 281143"/>
                <a:gd name="connsiteX0" fmla="*/ 1367489 w 1367489"/>
                <a:gd name="connsiteY0" fmla="*/ 280548 h 280813"/>
                <a:gd name="connsiteX1" fmla="*/ 740355 w 1367489"/>
                <a:gd name="connsiteY1" fmla="*/ 86542 h 280813"/>
                <a:gd name="connsiteX2" fmla="*/ 0 w 1367489"/>
                <a:gd name="connsiteY2" fmla="*/ 111575 h 280813"/>
                <a:gd name="connsiteX0" fmla="*/ 1367489 w 1367489"/>
                <a:gd name="connsiteY0" fmla="*/ 260872 h 261137"/>
                <a:gd name="connsiteX1" fmla="*/ 740355 w 1367489"/>
                <a:gd name="connsiteY1" fmla="*/ 66866 h 261137"/>
                <a:gd name="connsiteX2" fmla="*/ 0 w 1367489"/>
                <a:gd name="connsiteY2" fmla="*/ 91899 h 261137"/>
                <a:gd name="connsiteX0" fmla="*/ 1367489 w 1367489"/>
                <a:gd name="connsiteY0" fmla="*/ 203427 h 211914"/>
                <a:gd name="connsiteX1" fmla="*/ 733032 w 1367489"/>
                <a:gd name="connsiteY1" fmla="*/ 71456 h 211914"/>
                <a:gd name="connsiteX2" fmla="*/ 0 w 1367489"/>
                <a:gd name="connsiteY2" fmla="*/ 34454 h 211914"/>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21970"/>
                <a:gd name="connsiteX1" fmla="*/ 733032 w 1367489"/>
                <a:gd name="connsiteY1" fmla="*/ 71456 h 221970"/>
                <a:gd name="connsiteX2" fmla="*/ 0 w 1367489"/>
                <a:gd name="connsiteY2" fmla="*/ 34454 h 221970"/>
                <a:gd name="connsiteX0" fmla="*/ 1367489 w 1367489"/>
                <a:gd name="connsiteY0" fmla="*/ 203427 h 224760"/>
                <a:gd name="connsiteX1" fmla="*/ 733032 w 1367489"/>
                <a:gd name="connsiteY1" fmla="*/ 71456 h 224760"/>
                <a:gd name="connsiteX2" fmla="*/ 0 w 1367489"/>
                <a:gd name="connsiteY2" fmla="*/ 34454 h 224760"/>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168973 h 217643"/>
                <a:gd name="connsiteX1" fmla="*/ 864673 w 1367489"/>
                <a:gd name="connsiteY1" fmla="*/ 141621 h 217643"/>
                <a:gd name="connsiteX2" fmla="*/ 0 w 1367489"/>
                <a:gd name="connsiteY2" fmla="*/ 0 h 217643"/>
                <a:gd name="connsiteX0" fmla="*/ 1367489 w 1367489"/>
                <a:gd name="connsiteY0" fmla="*/ 168973 h 199420"/>
                <a:gd name="connsiteX1" fmla="*/ 864673 w 1367489"/>
                <a:gd name="connsiteY1" fmla="*/ 141621 h 199420"/>
                <a:gd name="connsiteX2" fmla="*/ 0 w 1367489"/>
                <a:gd name="connsiteY2" fmla="*/ 0 h 199420"/>
                <a:gd name="connsiteX0" fmla="*/ 1367489 w 1367489"/>
                <a:gd name="connsiteY0" fmla="*/ 168973 h 212043"/>
                <a:gd name="connsiteX1" fmla="*/ 864673 w 1367489"/>
                <a:gd name="connsiteY1" fmla="*/ 141621 h 212043"/>
                <a:gd name="connsiteX2" fmla="*/ 0 w 1367489"/>
                <a:gd name="connsiteY2" fmla="*/ 0 h 212043"/>
                <a:gd name="connsiteX0" fmla="*/ 1367489 w 1367489"/>
                <a:gd name="connsiteY0" fmla="*/ 168973 h 224055"/>
                <a:gd name="connsiteX1" fmla="*/ 730218 w 1367489"/>
                <a:gd name="connsiteY1" fmla="*/ 156504 h 224055"/>
                <a:gd name="connsiteX2" fmla="*/ 0 w 1367489"/>
                <a:gd name="connsiteY2" fmla="*/ 0 h 224055"/>
                <a:gd name="connsiteX0" fmla="*/ 1367489 w 1367489"/>
                <a:gd name="connsiteY0" fmla="*/ 168973 h 219793"/>
                <a:gd name="connsiteX1" fmla="*/ 730218 w 1367489"/>
                <a:gd name="connsiteY1" fmla="*/ 156504 h 219793"/>
                <a:gd name="connsiteX2" fmla="*/ 0 w 1367489"/>
                <a:gd name="connsiteY2" fmla="*/ 0 h 219793"/>
                <a:gd name="connsiteX0" fmla="*/ 1367489 w 1367489"/>
                <a:gd name="connsiteY0" fmla="*/ 168973 h 219793"/>
                <a:gd name="connsiteX1" fmla="*/ 730218 w 1367489"/>
                <a:gd name="connsiteY1" fmla="*/ 156504 h 219793"/>
                <a:gd name="connsiteX2" fmla="*/ 0 w 1367489"/>
                <a:gd name="connsiteY2" fmla="*/ 0 h 219793"/>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16608"/>
                <a:gd name="connsiteX1" fmla="*/ 817131 w 1454402"/>
                <a:gd name="connsiteY1" fmla="*/ 137765 h 216608"/>
                <a:gd name="connsiteX2" fmla="*/ 0 w 1454402"/>
                <a:gd name="connsiteY2" fmla="*/ 0 h 216608"/>
                <a:gd name="connsiteX0" fmla="*/ 1600688 w 1600688"/>
                <a:gd name="connsiteY0" fmla="*/ 130785 h 213038"/>
                <a:gd name="connsiteX1" fmla="*/ 817131 w 1600688"/>
                <a:gd name="connsiteY1" fmla="*/ 137765 h 213038"/>
                <a:gd name="connsiteX2" fmla="*/ 0 w 1600688"/>
                <a:gd name="connsiteY2" fmla="*/ 0 h 213038"/>
                <a:gd name="connsiteX0" fmla="*/ 1600688 w 1600688"/>
                <a:gd name="connsiteY0" fmla="*/ 130785 h 196903"/>
                <a:gd name="connsiteX1" fmla="*/ 817131 w 1600688"/>
                <a:gd name="connsiteY1" fmla="*/ 137765 h 196903"/>
                <a:gd name="connsiteX2" fmla="*/ 0 w 1600688"/>
                <a:gd name="connsiteY2" fmla="*/ 0 h 196903"/>
              </a:gdLst>
              <a:ahLst/>
              <a:cxnLst>
                <a:cxn ang="0">
                  <a:pos x="connsiteX0" y="connsiteY0"/>
                </a:cxn>
                <a:cxn ang="0">
                  <a:pos x="connsiteX1" y="connsiteY1"/>
                </a:cxn>
                <a:cxn ang="0">
                  <a:pos x="connsiteX2" y="connsiteY2"/>
                </a:cxn>
              </a:cxnLst>
              <a:rect l="l" t="t" r="r" b="b"/>
              <a:pathLst>
                <a:path w="1600688" h="196903">
                  <a:moveTo>
                    <a:pt x="1600688" y="130785"/>
                  </a:moveTo>
                  <a:cubicBezTo>
                    <a:pt x="1132870" y="-85651"/>
                    <a:pt x="1090908" y="347675"/>
                    <a:pt x="817131" y="137765"/>
                  </a:cubicBezTo>
                  <a:cubicBezTo>
                    <a:pt x="371180" y="-146691"/>
                    <a:pt x="422081" y="452335"/>
                    <a:pt x="0" y="0"/>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grpSp>
      <p:sp>
        <p:nvSpPr>
          <p:cNvPr id="7" name="Content Placeholder 6"/>
          <p:cNvSpPr>
            <a:spLocks noGrp="1"/>
          </p:cNvSpPr>
          <p:nvPr>
            <p:ph idx="1"/>
          </p:nvPr>
        </p:nvSpPr>
        <p:spPr>
          <a:xfrm>
            <a:off x="495300" y="1124744"/>
            <a:ext cx="8709348" cy="4030618"/>
          </a:xfrm>
        </p:spPr>
        <p:txBody>
          <a:bodyPr/>
          <a:lstStyle/>
          <a:p>
            <a:r>
              <a:rPr lang="en-GB" dirty="0">
                <a:solidFill>
                  <a:schemeClr val="tx1">
                    <a:lumMod val="85000"/>
                    <a:lumOff val="15000"/>
                  </a:schemeClr>
                </a:solidFill>
              </a:rPr>
              <a:t>When additional power is not available</a:t>
            </a:r>
          </a:p>
          <a:p>
            <a:pPr lvl="1"/>
            <a:r>
              <a:rPr lang="en-GB" dirty="0" err="1">
                <a:solidFill>
                  <a:schemeClr val="tx1">
                    <a:lumMod val="85000"/>
                    <a:lumOff val="15000"/>
                  </a:schemeClr>
                </a:solidFill>
              </a:rPr>
              <a:t>ie</a:t>
            </a:r>
            <a:r>
              <a:rPr lang="en-GB" dirty="0">
                <a:solidFill>
                  <a:schemeClr val="tx1">
                    <a:lumMod val="85000"/>
                    <a:lumOff val="15000"/>
                  </a:schemeClr>
                </a:solidFill>
              </a:rPr>
              <a:t> full power climb, glide after engine failure</a:t>
            </a:r>
          </a:p>
          <a:p>
            <a:r>
              <a:rPr lang="en-GB" dirty="0">
                <a:solidFill>
                  <a:schemeClr val="tx1">
                    <a:lumMod val="85000"/>
                    <a:lumOff val="15000"/>
                  </a:schemeClr>
                </a:solidFill>
              </a:rPr>
              <a:t>Move control column forwards to reduce AOA</a:t>
            </a:r>
          </a:p>
          <a:p>
            <a:pPr lvl="1"/>
            <a:r>
              <a:rPr lang="en-GB" dirty="0">
                <a:solidFill>
                  <a:schemeClr val="tx1">
                    <a:lumMod val="85000"/>
                    <a:lumOff val="15000"/>
                  </a:schemeClr>
                </a:solidFill>
              </a:rPr>
              <a:t>Positive but not too excessive </a:t>
            </a:r>
            <a:r>
              <a:rPr lang="en-GB" i="1" dirty="0">
                <a:solidFill>
                  <a:schemeClr val="bg1">
                    <a:lumMod val="50000"/>
                  </a:schemeClr>
                </a:solidFill>
              </a:rPr>
              <a:t>(release back pressure)</a:t>
            </a:r>
          </a:p>
          <a:p>
            <a:pPr marL="0" indent="0">
              <a:buNone/>
            </a:pPr>
            <a:endParaRPr lang="en-GB" dirty="0">
              <a:solidFill>
                <a:schemeClr val="tx1">
                  <a:lumMod val="85000"/>
                  <a:lumOff val="15000"/>
                </a:schemeClr>
              </a:solidFill>
            </a:endParaRPr>
          </a:p>
          <a:p>
            <a:pPr lvl="1"/>
            <a:endParaRPr lang="en-GB" dirty="0">
              <a:solidFill>
                <a:schemeClr val="tx1">
                  <a:lumMod val="85000"/>
                  <a:lumOff val="15000"/>
                </a:schemeClr>
              </a:solidFill>
            </a:endParaRPr>
          </a:p>
        </p:txBody>
      </p:sp>
    </p:spTree>
    <p:extLst>
      <p:ext uri="{BB962C8B-B14F-4D97-AF65-F5344CB8AC3E}">
        <p14:creationId xmlns:p14="http://schemas.microsoft.com/office/powerpoint/2010/main" val="2998401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fade">
                                      <p:cBhvr>
                                        <p:cTn id="10" dur="500"/>
                                        <p:tgtEl>
                                          <p:spTgt spid="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fade">
                                      <p:cBhvr>
                                        <p:cTn id="15" dur="500"/>
                                        <p:tgtEl>
                                          <p:spTgt spid="7">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
                                            <p:txEl>
                                              <p:pRg st="3" end="3"/>
                                            </p:txEl>
                                          </p:spTgt>
                                        </p:tgtEl>
                                        <p:attrNameLst>
                                          <p:attrName>style.visibility</p:attrName>
                                        </p:attrNameLst>
                                      </p:cBhvr>
                                      <p:to>
                                        <p:strVal val="visible"/>
                                      </p:to>
                                    </p:set>
                                    <p:animEffect transition="in" filter="fade">
                                      <p:cBhvr>
                                        <p:cTn id="18" dur="500"/>
                                        <p:tgtEl>
                                          <p:spTgt spid="7">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29"/>
                                        </p:tgtEl>
                                        <p:attrNameLst>
                                          <p:attrName>style.visibility</p:attrName>
                                        </p:attrNameLst>
                                      </p:cBhvr>
                                      <p:to>
                                        <p:strVal val="visible"/>
                                      </p:to>
                                    </p:set>
                                    <p:animEffect transition="in" filter="fade">
                                      <p:cBhvr>
                                        <p:cTn id="21" dur="500"/>
                                        <p:tgtEl>
                                          <p:spTgt spid="29"/>
                                        </p:tgtEl>
                                      </p:cBhvr>
                                    </p:animEffect>
                                  </p:childTnLst>
                                </p:cTn>
                              </p:par>
                              <p:par>
                                <p:cTn id="22" presetID="10" presetClass="exit" presetSubtype="0" fill="hold" nodeType="withEffect">
                                  <p:stCondLst>
                                    <p:cond delay="0"/>
                                  </p:stCondLst>
                                  <p:childTnLst>
                                    <p:animEffect transition="out" filter="fade">
                                      <p:cBhvr>
                                        <p:cTn id="23" dur="500"/>
                                        <p:tgtEl>
                                          <p:spTgt spid="39"/>
                                        </p:tgtEl>
                                      </p:cBhvr>
                                    </p:animEffect>
                                    <p:set>
                                      <p:cBhvr>
                                        <p:cTn id="24" dur="1" fill="hold">
                                          <p:stCondLst>
                                            <p:cond delay="499"/>
                                          </p:stCondLst>
                                        </p:cTn>
                                        <p:tgtEl>
                                          <p:spTgt spid="3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sz="2800" dirty="0">
                <a:solidFill>
                  <a:schemeClr val="tx1">
                    <a:lumMod val="85000"/>
                    <a:lumOff val="15000"/>
                  </a:schemeClr>
                </a:solidFill>
              </a:rPr>
              <a:t>Pitch Only Recovery (POR)</a:t>
            </a:r>
            <a:endParaRPr lang="en-GB" dirty="0"/>
          </a:p>
        </p:txBody>
      </p:sp>
      <p:grpSp>
        <p:nvGrpSpPr>
          <p:cNvPr id="29" name="Group 28"/>
          <p:cNvGrpSpPr/>
          <p:nvPr/>
        </p:nvGrpSpPr>
        <p:grpSpPr>
          <a:xfrm rot="446195">
            <a:off x="1778342" y="3205612"/>
            <a:ext cx="5642595" cy="3400926"/>
            <a:chOff x="4827616" y="3157327"/>
            <a:chExt cx="5642595" cy="3400926"/>
          </a:xfrm>
        </p:grpSpPr>
        <p:pic>
          <p:nvPicPr>
            <p:cNvPr id="30" name="Picture 2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27616" y="3157327"/>
              <a:ext cx="5642595" cy="3296009"/>
            </a:xfrm>
            <a:prstGeom prst="rect">
              <a:avLst/>
            </a:prstGeom>
          </p:spPr>
        </p:pic>
        <p:sp>
          <p:nvSpPr>
            <p:cNvPr id="31" name="Up Arrow 30"/>
            <p:cNvSpPr/>
            <p:nvPr/>
          </p:nvSpPr>
          <p:spPr>
            <a:xfrm>
              <a:off x="7947098" y="3657424"/>
              <a:ext cx="663972" cy="1405987"/>
            </a:xfrm>
            <a:prstGeom prst="upArrow">
              <a:avLst/>
            </a:prstGeom>
            <a:solidFill>
              <a:schemeClr val="accent2">
                <a:lumMod val="75000"/>
              </a:schemeClr>
            </a:solidFill>
            <a:ln>
              <a:noFill/>
            </a:ln>
            <a:effectLst>
              <a:glow rad="203200">
                <a:schemeClr val="bg1">
                  <a:alpha val="27000"/>
                </a:schemeClr>
              </a:glow>
              <a:outerShdw sx="1000" sy="1000" algn="ctr" rotWithShape="0">
                <a:srgbClr val="000000"/>
              </a:outerShdw>
              <a:reflection endPos="0" dir="5400000" sy="-100000" algn="bl" rotWithShape="0"/>
              <a:softEdge rad="0"/>
            </a:effectLst>
            <a:scene3d>
              <a:camera prst="orthographicFront"/>
              <a:lightRig rig="balanced" dir="t">
                <a:rot lat="0" lon="0" rev="0"/>
              </a:lightRig>
            </a:scene3d>
            <a:sp3d prstMaterial="translucentPowder">
              <a:bevelT w="0" h="95250"/>
              <a:bevelB w="0" h="0"/>
              <a:extrusionClr>
                <a:schemeClr val="bg1"/>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Up Arrow 31"/>
            <p:cNvSpPr/>
            <p:nvPr/>
          </p:nvSpPr>
          <p:spPr>
            <a:xfrm rot="10353805">
              <a:off x="8053271" y="5152266"/>
              <a:ext cx="663972" cy="1405987"/>
            </a:xfrm>
            <a:prstGeom prst="upArrow">
              <a:avLst/>
            </a:prstGeom>
            <a:solidFill>
              <a:srgbClr val="002060"/>
            </a:solidFill>
            <a:ln>
              <a:noFill/>
            </a:ln>
            <a:effectLst>
              <a:glow rad="203200">
                <a:schemeClr val="bg1">
                  <a:alpha val="27000"/>
                </a:schemeClr>
              </a:glow>
              <a:outerShdw sx="1000" sy="1000" algn="ctr" rotWithShape="0">
                <a:srgbClr val="000000"/>
              </a:outerShdw>
              <a:reflection endPos="0" dir="5400000" sy="-100000" algn="bl" rotWithShape="0"/>
              <a:softEdge rad="0"/>
            </a:effectLst>
            <a:scene3d>
              <a:camera prst="orthographicFront"/>
              <a:lightRig rig="balanced" dir="t">
                <a:rot lat="0" lon="0" rev="0"/>
              </a:lightRig>
            </a:scene3d>
            <a:sp3d prstMaterial="translucentPowder">
              <a:bevelT w="0" h="95250"/>
              <a:bevelB w="0" h="0"/>
              <a:extrusionClr>
                <a:schemeClr val="bg1"/>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3" name="Picture 2" descr="C:\Users\Marcus\Desktop\10A assets\10a.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9466" y="4592603"/>
              <a:ext cx="1667989" cy="1140652"/>
            </a:xfrm>
            <a:prstGeom prst="rect">
              <a:avLst/>
            </a:prstGeom>
            <a:noFill/>
            <a:extLst>
              <a:ext uri="{909E8E84-426E-40DD-AFC4-6F175D3DCCD1}">
                <a14:hiddenFill xmlns:a14="http://schemas.microsoft.com/office/drawing/2010/main">
                  <a:solidFill>
                    <a:srgbClr val="FFFFFF"/>
                  </a:solidFill>
                </a14:hiddenFill>
              </a:ext>
            </a:extLst>
          </p:spPr>
        </p:pic>
        <p:grpSp>
          <p:nvGrpSpPr>
            <p:cNvPr id="34" name="Group 33"/>
            <p:cNvGrpSpPr/>
            <p:nvPr/>
          </p:nvGrpSpPr>
          <p:grpSpPr>
            <a:xfrm>
              <a:off x="6540886" y="4920007"/>
              <a:ext cx="3748446" cy="476557"/>
              <a:chOff x="3986784" y="4148942"/>
              <a:chExt cx="5646736" cy="717895"/>
            </a:xfrm>
          </p:grpSpPr>
          <p:sp>
            <p:nvSpPr>
              <p:cNvPr id="37" name="Freeform 36"/>
              <p:cNvSpPr/>
              <p:nvPr/>
            </p:nvSpPr>
            <p:spPr>
              <a:xfrm>
                <a:off x="3986784" y="4148942"/>
                <a:ext cx="4899754" cy="717895"/>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472366 w 4472366"/>
                  <a:gd name="connsiteY0" fmla="*/ 289606 h 745673"/>
                  <a:gd name="connsiteX1" fmla="*/ 3314701 w 4472366"/>
                  <a:gd name="connsiteY1" fmla="*/ 251790 h 745673"/>
                  <a:gd name="connsiteX2" fmla="*/ 2345749 w 4472366"/>
                  <a:gd name="connsiteY2" fmla="*/ 15366 h 745673"/>
                  <a:gd name="connsiteX3" fmla="*/ 0 w 4472366"/>
                  <a:gd name="connsiteY3" fmla="*/ 745673 h 745673"/>
                  <a:gd name="connsiteX0" fmla="*/ 4647709 w 4647709"/>
                  <a:gd name="connsiteY0" fmla="*/ 289606 h 745673"/>
                  <a:gd name="connsiteX1" fmla="*/ 3314701 w 4647709"/>
                  <a:gd name="connsiteY1" fmla="*/ 251790 h 745673"/>
                  <a:gd name="connsiteX2" fmla="*/ 2345749 w 4647709"/>
                  <a:gd name="connsiteY2" fmla="*/ 15366 h 745673"/>
                  <a:gd name="connsiteX3" fmla="*/ 0 w 4647709"/>
                  <a:gd name="connsiteY3" fmla="*/ 745673 h 745673"/>
                  <a:gd name="connsiteX0" fmla="*/ 4553293 w 4553293"/>
                  <a:gd name="connsiteY0" fmla="*/ 289606 h 745673"/>
                  <a:gd name="connsiteX1" fmla="*/ 3314701 w 4553293"/>
                  <a:gd name="connsiteY1" fmla="*/ 251790 h 745673"/>
                  <a:gd name="connsiteX2" fmla="*/ 2345749 w 4553293"/>
                  <a:gd name="connsiteY2" fmla="*/ 15366 h 745673"/>
                  <a:gd name="connsiteX3" fmla="*/ 0 w 4553293"/>
                  <a:gd name="connsiteY3" fmla="*/ 745673 h 745673"/>
                </a:gdLst>
                <a:ahLst/>
                <a:cxnLst>
                  <a:cxn ang="0">
                    <a:pos x="connsiteX0" y="connsiteY0"/>
                  </a:cxn>
                  <a:cxn ang="0">
                    <a:pos x="connsiteX1" y="connsiteY1"/>
                  </a:cxn>
                  <a:cxn ang="0">
                    <a:pos x="connsiteX2" y="connsiteY2"/>
                  </a:cxn>
                  <a:cxn ang="0">
                    <a:pos x="connsiteX3" y="connsiteY3"/>
                  </a:cxn>
                </a:cxnLst>
                <a:rect l="l" t="t" r="r" b="b"/>
                <a:pathLst>
                  <a:path w="4553293" h="745673">
                    <a:moveTo>
                      <a:pt x="4553293" y="289606"/>
                    </a:moveTo>
                    <a:cubicBezTo>
                      <a:pt x="4539774" y="295805"/>
                      <a:pt x="3682625" y="297497"/>
                      <a:pt x="3314701" y="251790"/>
                    </a:cubicBezTo>
                    <a:cubicBezTo>
                      <a:pt x="2946777" y="206083"/>
                      <a:pt x="2898199" y="-66948"/>
                      <a:pt x="2345749" y="15366"/>
                    </a:cubicBezTo>
                    <a:cubicBezTo>
                      <a:pt x="1793299" y="97680"/>
                      <a:pt x="764196" y="460712"/>
                      <a:pt x="0" y="745673"/>
                    </a:cubicBezTo>
                  </a:path>
                </a:pathLst>
              </a:custGeom>
              <a:noFill/>
              <a:ln w="57150">
                <a:solidFill>
                  <a:schemeClr val="accent2"/>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8" name="Straight Arrow Connector 37"/>
              <p:cNvCxnSpPr/>
              <p:nvPr/>
            </p:nvCxnSpPr>
            <p:spPr>
              <a:xfrm flipH="1">
                <a:off x="8697416" y="4436974"/>
                <a:ext cx="936104" cy="0"/>
              </a:xfrm>
              <a:prstGeom prst="straightConnector1">
                <a:avLst/>
              </a:prstGeom>
              <a:ln w="57150">
                <a:solidFill>
                  <a:schemeClr val="accent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35" name="Freeform 34"/>
            <p:cNvSpPr/>
            <p:nvPr/>
          </p:nvSpPr>
          <p:spPr>
            <a:xfrm>
              <a:off x="6614999" y="5298492"/>
              <a:ext cx="2414408" cy="362755"/>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2302 h 739007"/>
                <a:gd name="connsiteX1" fmla="*/ 2345749 w 4477424"/>
                <a:gd name="connsiteY1" fmla="*/ 8700 h 739007"/>
                <a:gd name="connsiteX2" fmla="*/ 0 w 4477424"/>
                <a:gd name="connsiteY2" fmla="*/ 739007 h 739007"/>
                <a:gd name="connsiteX0" fmla="*/ 4477424 w 4477424"/>
                <a:gd name="connsiteY0" fmla="*/ 41163 h 437868"/>
                <a:gd name="connsiteX1" fmla="*/ 1920878 w 4477424"/>
                <a:gd name="connsiteY1" fmla="*/ 63729 h 437868"/>
                <a:gd name="connsiteX2" fmla="*/ 0 w 4477424"/>
                <a:gd name="connsiteY2" fmla="*/ 437868 h 437868"/>
                <a:gd name="connsiteX0" fmla="*/ 4477424 w 4477424"/>
                <a:gd name="connsiteY0" fmla="*/ 32049 h 428754"/>
                <a:gd name="connsiteX1" fmla="*/ 1894324 w 4477424"/>
                <a:gd name="connsiteY1" fmla="*/ 84296 h 428754"/>
                <a:gd name="connsiteX2" fmla="*/ 0 w 4477424"/>
                <a:gd name="connsiteY2" fmla="*/ 428754 h 428754"/>
                <a:gd name="connsiteX0" fmla="*/ 4477424 w 4477424"/>
                <a:gd name="connsiteY0" fmla="*/ 23511 h 420216"/>
                <a:gd name="connsiteX1" fmla="*/ 1894324 w 4477424"/>
                <a:gd name="connsiteY1" fmla="*/ 75758 h 420216"/>
                <a:gd name="connsiteX2" fmla="*/ 0 w 4477424"/>
                <a:gd name="connsiteY2" fmla="*/ 420216 h 420216"/>
                <a:gd name="connsiteX0" fmla="*/ 4477424 w 4477424"/>
                <a:gd name="connsiteY0" fmla="*/ 0 h 396705"/>
                <a:gd name="connsiteX1" fmla="*/ 1894324 w 4477424"/>
                <a:gd name="connsiteY1" fmla="*/ 52247 h 396705"/>
                <a:gd name="connsiteX2" fmla="*/ 0 w 4477424"/>
                <a:gd name="connsiteY2" fmla="*/ 396705 h 396705"/>
                <a:gd name="connsiteX0" fmla="*/ 4477424 w 4477424"/>
                <a:gd name="connsiteY0" fmla="*/ 66475 h 463180"/>
                <a:gd name="connsiteX1" fmla="*/ 2540483 w 4477424"/>
                <a:gd name="connsiteY1" fmla="*/ 0 h 463180"/>
                <a:gd name="connsiteX2" fmla="*/ 0 w 4477424"/>
                <a:gd name="connsiteY2" fmla="*/ 463180 h 463180"/>
                <a:gd name="connsiteX0" fmla="*/ 4477424 w 4477424"/>
                <a:gd name="connsiteY0" fmla="*/ 66475 h 463180"/>
                <a:gd name="connsiteX1" fmla="*/ 2540483 w 4477424"/>
                <a:gd name="connsiteY1" fmla="*/ 0 h 463180"/>
                <a:gd name="connsiteX2" fmla="*/ 0 w 4477424"/>
                <a:gd name="connsiteY2" fmla="*/ 463180 h 463180"/>
                <a:gd name="connsiteX0" fmla="*/ 4247285 w 4247285"/>
                <a:gd name="connsiteY0" fmla="*/ 87976 h 494574"/>
                <a:gd name="connsiteX1" fmla="*/ 2310344 w 4247285"/>
                <a:gd name="connsiteY1" fmla="*/ 21501 h 494574"/>
                <a:gd name="connsiteX2" fmla="*/ 0 w 4247285"/>
                <a:gd name="connsiteY2" fmla="*/ 494575 h 494574"/>
                <a:gd name="connsiteX0" fmla="*/ 4300394 w 4300394"/>
                <a:gd name="connsiteY0" fmla="*/ 88649 h 505142"/>
                <a:gd name="connsiteX1" fmla="*/ 2363453 w 4300394"/>
                <a:gd name="connsiteY1" fmla="*/ 22174 h 505142"/>
                <a:gd name="connsiteX2" fmla="*/ 0 w 4300394"/>
                <a:gd name="connsiteY2" fmla="*/ 505142 h 505142"/>
                <a:gd name="connsiteX0" fmla="*/ 4344651 w 4344651"/>
                <a:gd name="connsiteY0" fmla="*/ 91356 h 547423"/>
                <a:gd name="connsiteX1" fmla="*/ 2407710 w 4344651"/>
                <a:gd name="connsiteY1" fmla="*/ 24881 h 547423"/>
                <a:gd name="connsiteX2" fmla="*/ 0 w 4344651"/>
                <a:gd name="connsiteY2" fmla="*/ 547423 h 547423"/>
                <a:gd name="connsiteX0" fmla="*/ 4344651 w 4344651"/>
                <a:gd name="connsiteY0" fmla="*/ 91356 h 547423"/>
                <a:gd name="connsiteX1" fmla="*/ 2407710 w 4344651"/>
                <a:gd name="connsiteY1" fmla="*/ 24881 h 547423"/>
                <a:gd name="connsiteX2" fmla="*/ 0 w 4344651"/>
                <a:gd name="connsiteY2" fmla="*/ 547423 h 547423"/>
                <a:gd name="connsiteX0" fmla="*/ 4344651 w 4344651"/>
                <a:gd name="connsiteY0" fmla="*/ 72342 h 528409"/>
                <a:gd name="connsiteX1" fmla="*/ 2407710 w 4344651"/>
                <a:gd name="connsiteY1" fmla="*/ 5867 h 528409"/>
                <a:gd name="connsiteX2" fmla="*/ 0 w 4344651"/>
                <a:gd name="connsiteY2" fmla="*/ 528409 h 528409"/>
                <a:gd name="connsiteX0" fmla="*/ 4344651 w 4344651"/>
                <a:gd name="connsiteY0" fmla="*/ 119745 h 575812"/>
                <a:gd name="connsiteX1" fmla="*/ 2248384 w 4344651"/>
                <a:gd name="connsiteY1" fmla="*/ 3802 h 575812"/>
                <a:gd name="connsiteX2" fmla="*/ 0 w 4344651"/>
                <a:gd name="connsiteY2" fmla="*/ 575812 h 575812"/>
                <a:gd name="connsiteX0" fmla="*/ 4335800 w 4335800"/>
                <a:gd name="connsiteY0" fmla="*/ 52178 h 617074"/>
                <a:gd name="connsiteX1" fmla="*/ 2248384 w 4335800"/>
                <a:gd name="connsiteY1" fmla="*/ 45064 h 617074"/>
                <a:gd name="connsiteX2" fmla="*/ 0 w 4335800"/>
                <a:gd name="connsiteY2" fmla="*/ 617074 h 617074"/>
                <a:gd name="connsiteX0" fmla="*/ 4335800 w 4335800"/>
                <a:gd name="connsiteY0" fmla="*/ 40556 h 605452"/>
                <a:gd name="connsiteX1" fmla="*/ 2248384 w 4335800"/>
                <a:gd name="connsiteY1" fmla="*/ 33442 h 605452"/>
                <a:gd name="connsiteX2" fmla="*/ 0 w 4335800"/>
                <a:gd name="connsiteY2" fmla="*/ 605452 h 605452"/>
                <a:gd name="connsiteX0" fmla="*/ 4335800 w 4335800"/>
                <a:gd name="connsiteY0" fmla="*/ 16188 h 581084"/>
                <a:gd name="connsiteX1" fmla="*/ 2248384 w 4335800"/>
                <a:gd name="connsiteY1" fmla="*/ 9074 h 581084"/>
                <a:gd name="connsiteX2" fmla="*/ 0 w 4335800"/>
                <a:gd name="connsiteY2" fmla="*/ 581084 h 581084"/>
                <a:gd name="connsiteX0" fmla="*/ 3397542 w 3397542"/>
                <a:gd name="connsiteY0" fmla="*/ 48144 h 603146"/>
                <a:gd name="connsiteX1" fmla="*/ 2248384 w 3397542"/>
                <a:gd name="connsiteY1" fmla="*/ 31136 h 603146"/>
                <a:gd name="connsiteX2" fmla="*/ 0 w 3397542"/>
                <a:gd name="connsiteY2" fmla="*/ 603146 h 603146"/>
                <a:gd name="connsiteX0" fmla="*/ 3397542 w 3397542"/>
                <a:gd name="connsiteY0" fmla="*/ 52771 h 607773"/>
                <a:gd name="connsiteX1" fmla="*/ 2248384 w 3397542"/>
                <a:gd name="connsiteY1" fmla="*/ 35763 h 607773"/>
                <a:gd name="connsiteX2" fmla="*/ 0 w 3397542"/>
                <a:gd name="connsiteY2" fmla="*/ 607773 h 607773"/>
                <a:gd name="connsiteX0" fmla="*/ 3397542 w 3397542"/>
                <a:gd name="connsiteY0" fmla="*/ 52771 h 607773"/>
                <a:gd name="connsiteX1" fmla="*/ 2248384 w 3397542"/>
                <a:gd name="connsiteY1" fmla="*/ 35763 h 607773"/>
                <a:gd name="connsiteX2" fmla="*/ 0 w 3397542"/>
                <a:gd name="connsiteY2" fmla="*/ 607773 h 607773"/>
                <a:gd name="connsiteX0" fmla="*/ 3397542 w 3397542"/>
                <a:gd name="connsiteY0" fmla="*/ 31452 h 586454"/>
                <a:gd name="connsiteX1" fmla="*/ 2248384 w 3397542"/>
                <a:gd name="connsiteY1" fmla="*/ 14444 h 586454"/>
                <a:gd name="connsiteX2" fmla="*/ 0 w 3397542"/>
                <a:gd name="connsiteY2" fmla="*/ 586454 h 586454"/>
                <a:gd name="connsiteX0" fmla="*/ 3397542 w 3397542"/>
                <a:gd name="connsiteY0" fmla="*/ 31452 h 586454"/>
                <a:gd name="connsiteX1" fmla="*/ 2248384 w 3397542"/>
                <a:gd name="connsiteY1" fmla="*/ 14444 h 586454"/>
                <a:gd name="connsiteX2" fmla="*/ 0 w 3397542"/>
                <a:gd name="connsiteY2" fmla="*/ 586454 h 586454"/>
                <a:gd name="connsiteX0" fmla="*/ 3397542 w 3397542"/>
                <a:gd name="connsiteY0" fmla="*/ 32330 h 617013"/>
                <a:gd name="connsiteX1" fmla="*/ 2248384 w 3397542"/>
                <a:gd name="connsiteY1" fmla="*/ 45003 h 617013"/>
                <a:gd name="connsiteX2" fmla="*/ 0 w 3397542"/>
                <a:gd name="connsiteY2" fmla="*/ 617013 h 617013"/>
                <a:gd name="connsiteX0" fmla="*/ 3397542 w 3397651"/>
                <a:gd name="connsiteY0" fmla="*/ 30053 h 614736"/>
                <a:gd name="connsiteX1" fmla="*/ 2248384 w 3397651"/>
                <a:gd name="connsiteY1" fmla="*/ 42726 h 614736"/>
                <a:gd name="connsiteX2" fmla="*/ 0 w 3397651"/>
                <a:gd name="connsiteY2" fmla="*/ 614736 h 614736"/>
                <a:gd name="connsiteX0" fmla="*/ 3388691 w 3388801"/>
                <a:gd name="connsiteY0" fmla="*/ 0 h 653937"/>
                <a:gd name="connsiteX1" fmla="*/ 2248384 w 3388801"/>
                <a:gd name="connsiteY1" fmla="*/ 81927 h 653937"/>
                <a:gd name="connsiteX2" fmla="*/ 0 w 3388801"/>
                <a:gd name="connsiteY2" fmla="*/ 653937 h 653937"/>
                <a:gd name="connsiteX0" fmla="*/ 3353285 w 3353394"/>
                <a:gd name="connsiteY0" fmla="*/ 0 h 515428"/>
                <a:gd name="connsiteX1" fmla="*/ 2212978 w 3353394"/>
                <a:gd name="connsiteY1" fmla="*/ 81927 h 515428"/>
                <a:gd name="connsiteX2" fmla="*/ 0 w 3353394"/>
                <a:gd name="connsiteY2" fmla="*/ 515428 h 515428"/>
                <a:gd name="connsiteX0" fmla="*/ 3353285 w 3353390"/>
                <a:gd name="connsiteY0" fmla="*/ 17770 h 533198"/>
                <a:gd name="connsiteX1" fmla="*/ 2186424 w 3353390"/>
                <a:gd name="connsiteY1" fmla="*/ 40336 h 533198"/>
                <a:gd name="connsiteX2" fmla="*/ 0 w 3353390"/>
                <a:gd name="connsiteY2" fmla="*/ 533198 h 533198"/>
                <a:gd name="connsiteX0" fmla="*/ 3353285 w 3353377"/>
                <a:gd name="connsiteY0" fmla="*/ 0 h 515428"/>
                <a:gd name="connsiteX1" fmla="*/ 2097909 w 3353377"/>
                <a:gd name="connsiteY1" fmla="*/ 52246 h 515428"/>
                <a:gd name="connsiteX2" fmla="*/ 0 w 3353377"/>
                <a:gd name="connsiteY2" fmla="*/ 515428 h 515428"/>
                <a:gd name="connsiteX0" fmla="*/ 3379839 w 3379931"/>
                <a:gd name="connsiteY0" fmla="*/ 2710 h 567606"/>
                <a:gd name="connsiteX1" fmla="*/ 2124463 w 3379931"/>
                <a:gd name="connsiteY1" fmla="*/ 54956 h 567606"/>
                <a:gd name="connsiteX2" fmla="*/ 0 w 3379931"/>
                <a:gd name="connsiteY2" fmla="*/ 567606 h 567606"/>
              </a:gdLst>
              <a:ahLst/>
              <a:cxnLst>
                <a:cxn ang="0">
                  <a:pos x="connsiteX0" y="connsiteY0"/>
                </a:cxn>
                <a:cxn ang="0">
                  <a:pos x="connsiteX1" y="connsiteY1"/>
                </a:cxn>
                <a:cxn ang="0">
                  <a:pos x="connsiteX2" y="connsiteY2"/>
                </a:cxn>
              </a:cxnLst>
              <a:rect l="l" t="t" r="r" b="b"/>
              <a:pathLst>
                <a:path w="3379931" h="567606">
                  <a:moveTo>
                    <a:pt x="3379839" y="2710"/>
                  </a:moveTo>
                  <a:cubicBezTo>
                    <a:pt x="3389203" y="20127"/>
                    <a:pt x="2687769" y="-39193"/>
                    <a:pt x="2124463" y="54956"/>
                  </a:cubicBezTo>
                  <a:cubicBezTo>
                    <a:pt x="1561157" y="149105"/>
                    <a:pt x="622572" y="302432"/>
                    <a:pt x="0" y="567606"/>
                  </a:cubicBezTo>
                </a:path>
              </a:pathLst>
            </a:custGeom>
            <a:noFill/>
            <a:ln w="57150">
              <a:solidFill>
                <a:srgbClr val="376092"/>
              </a:solidFill>
              <a:headEnd type="none" w="med" len="med"/>
              <a:tailEnd type="arrow"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6" name="Straight Arrow Connector 35"/>
            <p:cNvCxnSpPr/>
            <p:nvPr/>
          </p:nvCxnSpPr>
          <p:spPr>
            <a:xfrm flipH="1">
              <a:off x="8998714" y="5299466"/>
              <a:ext cx="1290620" cy="0"/>
            </a:xfrm>
            <a:prstGeom prst="straightConnector1">
              <a:avLst/>
            </a:prstGeom>
            <a:ln w="57150">
              <a:solidFill>
                <a:srgbClr val="37609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7" name="Content Placeholder 6"/>
          <p:cNvSpPr>
            <a:spLocks noGrp="1"/>
          </p:cNvSpPr>
          <p:nvPr>
            <p:ph idx="1"/>
          </p:nvPr>
        </p:nvSpPr>
        <p:spPr>
          <a:xfrm>
            <a:off x="495300" y="1124744"/>
            <a:ext cx="8709348" cy="4030618"/>
          </a:xfrm>
        </p:spPr>
        <p:txBody>
          <a:bodyPr/>
          <a:lstStyle/>
          <a:p>
            <a:r>
              <a:rPr lang="en-GB" dirty="0">
                <a:solidFill>
                  <a:schemeClr val="tx1">
                    <a:lumMod val="85000"/>
                    <a:lumOff val="15000"/>
                  </a:schemeClr>
                </a:solidFill>
              </a:rPr>
              <a:t>When additional power is not available</a:t>
            </a:r>
          </a:p>
          <a:p>
            <a:pPr lvl="1"/>
            <a:r>
              <a:rPr lang="en-GB" dirty="0" err="1">
                <a:solidFill>
                  <a:schemeClr val="tx1">
                    <a:lumMod val="85000"/>
                    <a:lumOff val="15000"/>
                  </a:schemeClr>
                </a:solidFill>
              </a:rPr>
              <a:t>ie</a:t>
            </a:r>
            <a:r>
              <a:rPr lang="en-GB" dirty="0">
                <a:solidFill>
                  <a:schemeClr val="tx1">
                    <a:lumMod val="85000"/>
                    <a:lumOff val="15000"/>
                  </a:schemeClr>
                </a:solidFill>
              </a:rPr>
              <a:t> full power climb, glide after engine failure</a:t>
            </a:r>
          </a:p>
          <a:p>
            <a:r>
              <a:rPr lang="en-GB" dirty="0">
                <a:solidFill>
                  <a:schemeClr val="tx1">
                    <a:lumMod val="85000"/>
                    <a:lumOff val="15000"/>
                  </a:schemeClr>
                </a:solidFill>
              </a:rPr>
              <a:t>Move control column forwards to reduce AOA</a:t>
            </a:r>
          </a:p>
          <a:p>
            <a:pPr lvl="1"/>
            <a:r>
              <a:rPr lang="en-GB" dirty="0">
                <a:solidFill>
                  <a:schemeClr val="tx1">
                    <a:lumMod val="85000"/>
                    <a:lumOff val="15000"/>
                  </a:schemeClr>
                </a:solidFill>
              </a:rPr>
              <a:t>Positive but not too excessive </a:t>
            </a:r>
            <a:r>
              <a:rPr lang="en-GB" i="1" dirty="0">
                <a:solidFill>
                  <a:schemeClr val="bg1">
                    <a:lumMod val="50000"/>
                  </a:schemeClr>
                </a:solidFill>
              </a:rPr>
              <a:t>(release back pressure)</a:t>
            </a:r>
          </a:p>
          <a:p>
            <a:r>
              <a:rPr lang="en-GB" dirty="0">
                <a:solidFill>
                  <a:schemeClr val="tx1">
                    <a:lumMod val="85000"/>
                    <a:lumOff val="15000"/>
                  </a:schemeClr>
                </a:solidFill>
              </a:rPr>
              <a:t>As soon as airspeed safe, raise nose appropriate attitude to minimise height loss</a:t>
            </a:r>
          </a:p>
          <a:p>
            <a:endParaRPr lang="en-GB" dirty="0">
              <a:solidFill>
                <a:schemeClr val="tx1">
                  <a:lumMod val="85000"/>
                  <a:lumOff val="15000"/>
                </a:schemeClr>
              </a:solidFill>
            </a:endParaRPr>
          </a:p>
          <a:p>
            <a:pPr lvl="1"/>
            <a:endParaRPr lang="en-GB" dirty="0">
              <a:solidFill>
                <a:schemeClr val="tx1">
                  <a:lumMod val="85000"/>
                  <a:lumOff val="15000"/>
                </a:schemeClr>
              </a:solidFill>
            </a:endParaRPr>
          </a:p>
        </p:txBody>
      </p:sp>
      <p:grpSp>
        <p:nvGrpSpPr>
          <p:cNvPr id="58" name="Group 57"/>
          <p:cNvGrpSpPr/>
          <p:nvPr/>
        </p:nvGrpSpPr>
        <p:grpSpPr>
          <a:xfrm rot="21244131">
            <a:off x="1769378" y="3318021"/>
            <a:ext cx="5642595" cy="3296009"/>
            <a:chOff x="4827616" y="3157327"/>
            <a:chExt cx="5642595" cy="3296009"/>
          </a:xfrm>
        </p:grpSpPr>
        <p:pic>
          <p:nvPicPr>
            <p:cNvPr id="59" name="Picture 5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27616" y="3157327"/>
              <a:ext cx="5642595" cy="3296009"/>
            </a:xfrm>
            <a:prstGeom prst="rect">
              <a:avLst/>
            </a:prstGeom>
          </p:spPr>
        </p:pic>
        <p:pic>
          <p:nvPicPr>
            <p:cNvPr id="60" name="Picture 2" descr="C:\Users\Marcus\Desktop\10A assets\10a.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9466" y="4592603"/>
              <a:ext cx="1667989" cy="1140652"/>
            </a:xfrm>
            <a:prstGeom prst="rect">
              <a:avLst/>
            </a:prstGeom>
            <a:noFill/>
            <a:extLst>
              <a:ext uri="{909E8E84-426E-40DD-AFC4-6F175D3DCCD1}">
                <a14:hiddenFill xmlns:a14="http://schemas.microsoft.com/office/drawing/2010/main">
                  <a:solidFill>
                    <a:srgbClr val="FFFFFF"/>
                  </a:solidFill>
                </a14:hiddenFill>
              </a:ext>
            </a:extLst>
          </p:spPr>
        </p:pic>
        <p:grpSp>
          <p:nvGrpSpPr>
            <p:cNvPr id="61" name="Group 60"/>
            <p:cNvGrpSpPr/>
            <p:nvPr/>
          </p:nvGrpSpPr>
          <p:grpSpPr>
            <a:xfrm>
              <a:off x="6540886" y="4920007"/>
              <a:ext cx="3748446" cy="476557"/>
              <a:chOff x="3986784" y="4148942"/>
              <a:chExt cx="5646736" cy="717895"/>
            </a:xfrm>
          </p:grpSpPr>
          <p:sp>
            <p:nvSpPr>
              <p:cNvPr id="64" name="Freeform 63"/>
              <p:cNvSpPr/>
              <p:nvPr/>
            </p:nvSpPr>
            <p:spPr>
              <a:xfrm>
                <a:off x="3986784" y="4148942"/>
                <a:ext cx="4899754" cy="717895"/>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472366 w 4472366"/>
                  <a:gd name="connsiteY0" fmla="*/ 289606 h 745673"/>
                  <a:gd name="connsiteX1" fmla="*/ 3314701 w 4472366"/>
                  <a:gd name="connsiteY1" fmla="*/ 251790 h 745673"/>
                  <a:gd name="connsiteX2" fmla="*/ 2345749 w 4472366"/>
                  <a:gd name="connsiteY2" fmla="*/ 15366 h 745673"/>
                  <a:gd name="connsiteX3" fmla="*/ 0 w 4472366"/>
                  <a:gd name="connsiteY3" fmla="*/ 745673 h 745673"/>
                  <a:gd name="connsiteX0" fmla="*/ 4647709 w 4647709"/>
                  <a:gd name="connsiteY0" fmla="*/ 289606 h 745673"/>
                  <a:gd name="connsiteX1" fmla="*/ 3314701 w 4647709"/>
                  <a:gd name="connsiteY1" fmla="*/ 251790 h 745673"/>
                  <a:gd name="connsiteX2" fmla="*/ 2345749 w 4647709"/>
                  <a:gd name="connsiteY2" fmla="*/ 15366 h 745673"/>
                  <a:gd name="connsiteX3" fmla="*/ 0 w 4647709"/>
                  <a:gd name="connsiteY3" fmla="*/ 745673 h 745673"/>
                  <a:gd name="connsiteX0" fmla="*/ 4553293 w 4553293"/>
                  <a:gd name="connsiteY0" fmla="*/ 289606 h 745673"/>
                  <a:gd name="connsiteX1" fmla="*/ 3314701 w 4553293"/>
                  <a:gd name="connsiteY1" fmla="*/ 251790 h 745673"/>
                  <a:gd name="connsiteX2" fmla="*/ 2345749 w 4553293"/>
                  <a:gd name="connsiteY2" fmla="*/ 15366 h 745673"/>
                  <a:gd name="connsiteX3" fmla="*/ 0 w 4553293"/>
                  <a:gd name="connsiteY3" fmla="*/ 745673 h 745673"/>
                </a:gdLst>
                <a:ahLst/>
                <a:cxnLst>
                  <a:cxn ang="0">
                    <a:pos x="connsiteX0" y="connsiteY0"/>
                  </a:cxn>
                  <a:cxn ang="0">
                    <a:pos x="connsiteX1" y="connsiteY1"/>
                  </a:cxn>
                  <a:cxn ang="0">
                    <a:pos x="connsiteX2" y="connsiteY2"/>
                  </a:cxn>
                  <a:cxn ang="0">
                    <a:pos x="connsiteX3" y="connsiteY3"/>
                  </a:cxn>
                </a:cxnLst>
                <a:rect l="l" t="t" r="r" b="b"/>
                <a:pathLst>
                  <a:path w="4553293" h="745673">
                    <a:moveTo>
                      <a:pt x="4553293" y="289606"/>
                    </a:moveTo>
                    <a:cubicBezTo>
                      <a:pt x="4539774" y="295805"/>
                      <a:pt x="3682625" y="297497"/>
                      <a:pt x="3314701" y="251790"/>
                    </a:cubicBezTo>
                    <a:cubicBezTo>
                      <a:pt x="2946777" y="206083"/>
                      <a:pt x="2898199" y="-66948"/>
                      <a:pt x="2345749" y="15366"/>
                    </a:cubicBezTo>
                    <a:cubicBezTo>
                      <a:pt x="1793299" y="97680"/>
                      <a:pt x="764196" y="460712"/>
                      <a:pt x="0" y="745673"/>
                    </a:cubicBezTo>
                  </a:path>
                </a:pathLst>
              </a:custGeom>
              <a:noFill/>
              <a:ln w="57150">
                <a:solidFill>
                  <a:schemeClr val="accent2"/>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5" name="Straight Arrow Connector 64"/>
              <p:cNvCxnSpPr/>
              <p:nvPr/>
            </p:nvCxnSpPr>
            <p:spPr>
              <a:xfrm flipH="1">
                <a:off x="8697416" y="4436974"/>
                <a:ext cx="936104" cy="0"/>
              </a:xfrm>
              <a:prstGeom prst="straightConnector1">
                <a:avLst/>
              </a:prstGeom>
              <a:ln w="57150">
                <a:solidFill>
                  <a:schemeClr val="accent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62" name="Freeform 61"/>
            <p:cNvSpPr/>
            <p:nvPr/>
          </p:nvSpPr>
          <p:spPr>
            <a:xfrm>
              <a:off x="6614999" y="5298492"/>
              <a:ext cx="2414408" cy="362755"/>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2302 h 739007"/>
                <a:gd name="connsiteX1" fmla="*/ 2345749 w 4477424"/>
                <a:gd name="connsiteY1" fmla="*/ 8700 h 739007"/>
                <a:gd name="connsiteX2" fmla="*/ 0 w 4477424"/>
                <a:gd name="connsiteY2" fmla="*/ 739007 h 739007"/>
                <a:gd name="connsiteX0" fmla="*/ 4477424 w 4477424"/>
                <a:gd name="connsiteY0" fmla="*/ 41163 h 437868"/>
                <a:gd name="connsiteX1" fmla="*/ 1920878 w 4477424"/>
                <a:gd name="connsiteY1" fmla="*/ 63729 h 437868"/>
                <a:gd name="connsiteX2" fmla="*/ 0 w 4477424"/>
                <a:gd name="connsiteY2" fmla="*/ 437868 h 437868"/>
                <a:gd name="connsiteX0" fmla="*/ 4477424 w 4477424"/>
                <a:gd name="connsiteY0" fmla="*/ 32049 h 428754"/>
                <a:gd name="connsiteX1" fmla="*/ 1894324 w 4477424"/>
                <a:gd name="connsiteY1" fmla="*/ 84296 h 428754"/>
                <a:gd name="connsiteX2" fmla="*/ 0 w 4477424"/>
                <a:gd name="connsiteY2" fmla="*/ 428754 h 428754"/>
                <a:gd name="connsiteX0" fmla="*/ 4477424 w 4477424"/>
                <a:gd name="connsiteY0" fmla="*/ 23511 h 420216"/>
                <a:gd name="connsiteX1" fmla="*/ 1894324 w 4477424"/>
                <a:gd name="connsiteY1" fmla="*/ 75758 h 420216"/>
                <a:gd name="connsiteX2" fmla="*/ 0 w 4477424"/>
                <a:gd name="connsiteY2" fmla="*/ 420216 h 420216"/>
                <a:gd name="connsiteX0" fmla="*/ 4477424 w 4477424"/>
                <a:gd name="connsiteY0" fmla="*/ 0 h 396705"/>
                <a:gd name="connsiteX1" fmla="*/ 1894324 w 4477424"/>
                <a:gd name="connsiteY1" fmla="*/ 52247 h 396705"/>
                <a:gd name="connsiteX2" fmla="*/ 0 w 4477424"/>
                <a:gd name="connsiteY2" fmla="*/ 396705 h 396705"/>
                <a:gd name="connsiteX0" fmla="*/ 4477424 w 4477424"/>
                <a:gd name="connsiteY0" fmla="*/ 66475 h 463180"/>
                <a:gd name="connsiteX1" fmla="*/ 2540483 w 4477424"/>
                <a:gd name="connsiteY1" fmla="*/ 0 h 463180"/>
                <a:gd name="connsiteX2" fmla="*/ 0 w 4477424"/>
                <a:gd name="connsiteY2" fmla="*/ 463180 h 463180"/>
                <a:gd name="connsiteX0" fmla="*/ 4477424 w 4477424"/>
                <a:gd name="connsiteY0" fmla="*/ 66475 h 463180"/>
                <a:gd name="connsiteX1" fmla="*/ 2540483 w 4477424"/>
                <a:gd name="connsiteY1" fmla="*/ 0 h 463180"/>
                <a:gd name="connsiteX2" fmla="*/ 0 w 4477424"/>
                <a:gd name="connsiteY2" fmla="*/ 463180 h 463180"/>
                <a:gd name="connsiteX0" fmla="*/ 4247285 w 4247285"/>
                <a:gd name="connsiteY0" fmla="*/ 87976 h 494574"/>
                <a:gd name="connsiteX1" fmla="*/ 2310344 w 4247285"/>
                <a:gd name="connsiteY1" fmla="*/ 21501 h 494574"/>
                <a:gd name="connsiteX2" fmla="*/ 0 w 4247285"/>
                <a:gd name="connsiteY2" fmla="*/ 494575 h 494574"/>
                <a:gd name="connsiteX0" fmla="*/ 4300394 w 4300394"/>
                <a:gd name="connsiteY0" fmla="*/ 88649 h 505142"/>
                <a:gd name="connsiteX1" fmla="*/ 2363453 w 4300394"/>
                <a:gd name="connsiteY1" fmla="*/ 22174 h 505142"/>
                <a:gd name="connsiteX2" fmla="*/ 0 w 4300394"/>
                <a:gd name="connsiteY2" fmla="*/ 505142 h 505142"/>
                <a:gd name="connsiteX0" fmla="*/ 4344651 w 4344651"/>
                <a:gd name="connsiteY0" fmla="*/ 91356 h 547423"/>
                <a:gd name="connsiteX1" fmla="*/ 2407710 w 4344651"/>
                <a:gd name="connsiteY1" fmla="*/ 24881 h 547423"/>
                <a:gd name="connsiteX2" fmla="*/ 0 w 4344651"/>
                <a:gd name="connsiteY2" fmla="*/ 547423 h 547423"/>
                <a:gd name="connsiteX0" fmla="*/ 4344651 w 4344651"/>
                <a:gd name="connsiteY0" fmla="*/ 91356 h 547423"/>
                <a:gd name="connsiteX1" fmla="*/ 2407710 w 4344651"/>
                <a:gd name="connsiteY1" fmla="*/ 24881 h 547423"/>
                <a:gd name="connsiteX2" fmla="*/ 0 w 4344651"/>
                <a:gd name="connsiteY2" fmla="*/ 547423 h 547423"/>
                <a:gd name="connsiteX0" fmla="*/ 4344651 w 4344651"/>
                <a:gd name="connsiteY0" fmla="*/ 72342 h 528409"/>
                <a:gd name="connsiteX1" fmla="*/ 2407710 w 4344651"/>
                <a:gd name="connsiteY1" fmla="*/ 5867 h 528409"/>
                <a:gd name="connsiteX2" fmla="*/ 0 w 4344651"/>
                <a:gd name="connsiteY2" fmla="*/ 528409 h 528409"/>
                <a:gd name="connsiteX0" fmla="*/ 4344651 w 4344651"/>
                <a:gd name="connsiteY0" fmla="*/ 119745 h 575812"/>
                <a:gd name="connsiteX1" fmla="*/ 2248384 w 4344651"/>
                <a:gd name="connsiteY1" fmla="*/ 3802 h 575812"/>
                <a:gd name="connsiteX2" fmla="*/ 0 w 4344651"/>
                <a:gd name="connsiteY2" fmla="*/ 575812 h 575812"/>
                <a:gd name="connsiteX0" fmla="*/ 4335800 w 4335800"/>
                <a:gd name="connsiteY0" fmla="*/ 52178 h 617074"/>
                <a:gd name="connsiteX1" fmla="*/ 2248384 w 4335800"/>
                <a:gd name="connsiteY1" fmla="*/ 45064 h 617074"/>
                <a:gd name="connsiteX2" fmla="*/ 0 w 4335800"/>
                <a:gd name="connsiteY2" fmla="*/ 617074 h 617074"/>
                <a:gd name="connsiteX0" fmla="*/ 4335800 w 4335800"/>
                <a:gd name="connsiteY0" fmla="*/ 40556 h 605452"/>
                <a:gd name="connsiteX1" fmla="*/ 2248384 w 4335800"/>
                <a:gd name="connsiteY1" fmla="*/ 33442 h 605452"/>
                <a:gd name="connsiteX2" fmla="*/ 0 w 4335800"/>
                <a:gd name="connsiteY2" fmla="*/ 605452 h 605452"/>
                <a:gd name="connsiteX0" fmla="*/ 4335800 w 4335800"/>
                <a:gd name="connsiteY0" fmla="*/ 16188 h 581084"/>
                <a:gd name="connsiteX1" fmla="*/ 2248384 w 4335800"/>
                <a:gd name="connsiteY1" fmla="*/ 9074 h 581084"/>
                <a:gd name="connsiteX2" fmla="*/ 0 w 4335800"/>
                <a:gd name="connsiteY2" fmla="*/ 581084 h 581084"/>
                <a:gd name="connsiteX0" fmla="*/ 3397542 w 3397542"/>
                <a:gd name="connsiteY0" fmla="*/ 48144 h 603146"/>
                <a:gd name="connsiteX1" fmla="*/ 2248384 w 3397542"/>
                <a:gd name="connsiteY1" fmla="*/ 31136 h 603146"/>
                <a:gd name="connsiteX2" fmla="*/ 0 w 3397542"/>
                <a:gd name="connsiteY2" fmla="*/ 603146 h 603146"/>
                <a:gd name="connsiteX0" fmla="*/ 3397542 w 3397542"/>
                <a:gd name="connsiteY0" fmla="*/ 52771 h 607773"/>
                <a:gd name="connsiteX1" fmla="*/ 2248384 w 3397542"/>
                <a:gd name="connsiteY1" fmla="*/ 35763 h 607773"/>
                <a:gd name="connsiteX2" fmla="*/ 0 w 3397542"/>
                <a:gd name="connsiteY2" fmla="*/ 607773 h 607773"/>
                <a:gd name="connsiteX0" fmla="*/ 3397542 w 3397542"/>
                <a:gd name="connsiteY0" fmla="*/ 52771 h 607773"/>
                <a:gd name="connsiteX1" fmla="*/ 2248384 w 3397542"/>
                <a:gd name="connsiteY1" fmla="*/ 35763 h 607773"/>
                <a:gd name="connsiteX2" fmla="*/ 0 w 3397542"/>
                <a:gd name="connsiteY2" fmla="*/ 607773 h 607773"/>
                <a:gd name="connsiteX0" fmla="*/ 3397542 w 3397542"/>
                <a:gd name="connsiteY0" fmla="*/ 31452 h 586454"/>
                <a:gd name="connsiteX1" fmla="*/ 2248384 w 3397542"/>
                <a:gd name="connsiteY1" fmla="*/ 14444 h 586454"/>
                <a:gd name="connsiteX2" fmla="*/ 0 w 3397542"/>
                <a:gd name="connsiteY2" fmla="*/ 586454 h 586454"/>
                <a:gd name="connsiteX0" fmla="*/ 3397542 w 3397542"/>
                <a:gd name="connsiteY0" fmla="*/ 31452 h 586454"/>
                <a:gd name="connsiteX1" fmla="*/ 2248384 w 3397542"/>
                <a:gd name="connsiteY1" fmla="*/ 14444 h 586454"/>
                <a:gd name="connsiteX2" fmla="*/ 0 w 3397542"/>
                <a:gd name="connsiteY2" fmla="*/ 586454 h 586454"/>
                <a:gd name="connsiteX0" fmla="*/ 3397542 w 3397542"/>
                <a:gd name="connsiteY0" fmla="*/ 32330 h 617013"/>
                <a:gd name="connsiteX1" fmla="*/ 2248384 w 3397542"/>
                <a:gd name="connsiteY1" fmla="*/ 45003 h 617013"/>
                <a:gd name="connsiteX2" fmla="*/ 0 w 3397542"/>
                <a:gd name="connsiteY2" fmla="*/ 617013 h 617013"/>
                <a:gd name="connsiteX0" fmla="*/ 3397542 w 3397651"/>
                <a:gd name="connsiteY0" fmla="*/ 30053 h 614736"/>
                <a:gd name="connsiteX1" fmla="*/ 2248384 w 3397651"/>
                <a:gd name="connsiteY1" fmla="*/ 42726 h 614736"/>
                <a:gd name="connsiteX2" fmla="*/ 0 w 3397651"/>
                <a:gd name="connsiteY2" fmla="*/ 614736 h 614736"/>
                <a:gd name="connsiteX0" fmla="*/ 3388691 w 3388801"/>
                <a:gd name="connsiteY0" fmla="*/ 0 h 653937"/>
                <a:gd name="connsiteX1" fmla="*/ 2248384 w 3388801"/>
                <a:gd name="connsiteY1" fmla="*/ 81927 h 653937"/>
                <a:gd name="connsiteX2" fmla="*/ 0 w 3388801"/>
                <a:gd name="connsiteY2" fmla="*/ 653937 h 653937"/>
                <a:gd name="connsiteX0" fmla="*/ 3353285 w 3353394"/>
                <a:gd name="connsiteY0" fmla="*/ 0 h 515428"/>
                <a:gd name="connsiteX1" fmla="*/ 2212978 w 3353394"/>
                <a:gd name="connsiteY1" fmla="*/ 81927 h 515428"/>
                <a:gd name="connsiteX2" fmla="*/ 0 w 3353394"/>
                <a:gd name="connsiteY2" fmla="*/ 515428 h 515428"/>
                <a:gd name="connsiteX0" fmla="*/ 3353285 w 3353390"/>
                <a:gd name="connsiteY0" fmla="*/ 17770 h 533198"/>
                <a:gd name="connsiteX1" fmla="*/ 2186424 w 3353390"/>
                <a:gd name="connsiteY1" fmla="*/ 40336 h 533198"/>
                <a:gd name="connsiteX2" fmla="*/ 0 w 3353390"/>
                <a:gd name="connsiteY2" fmla="*/ 533198 h 533198"/>
                <a:gd name="connsiteX0" fmla="*/ 3353285 w 3353377"/>
                <a:gd name="connsiteY0" fmla="*/ 0 h 515428"/>
                <a:gd name="connsiteX1" fmla="*/ 2097909 w 3353377"/>
                <a:gd name="connsiteY1" fmla="*/ 52246 h 515428"/>
                <a:gd name="connsiteX2" fmla="*/ 0 w 3353377"/>
                <a:gd name="connsiteY2" fmla="*/ 515428 h 515428"/>
                <a:gd name="connsiteX0" fmla="*/ 3379839 w 3379931"/>
                <a:gd name="connsiteY0" fmla="*/ 2710 h 567606"/>
                <a:gd name="connsiteX1" fmla="*/ 2124463 w 3379931"/>
                <a:gd name="connsiteY1" fmla="*/ 54956 h 567606"/>
                <a:gd name="connsiteX2" fmla="*/ 0 w 3379931"/>
                <a:gd name="connsiteY2" fmla="*/ 567606 h 567606"/>
              </a:gdLst>
              <a:ahLst/>
              <a:cxnLst>
                <a:cxn ang="0">
                  <a:pos x="connsiteX0" y="connsiteY0"/>
                </a:cxn>
                <a:cxn ang="0">
                  <a:pos x="connsiteX1" y="connsiteY1"/>
                </a:cxn>
                <a:cxn ang="0">
                  <a:pos x="connsiteX2" y="connsiteY2"/>
                </a:cxn>
              </a:cxnLst>
              <a:rect l="l" t="t" r="r" b="b"/>
              <a:pathLst>
                <a:path w="3379931" h="567606">
                  <a:moveTo>
                    <a:pt x="3379839" y="2710"/>
                  </a:moveTo>
                  <a:cubicBezTo>
                    <a:pt x="3389203" y="20127"/>
                    <a:pt x="2687769" y="-39193"/>
                    <a:pt x="2124463" y="54956"/>
                  </a:cubicBezTo>
                  <a:cubicBezTo>
                    <a:pt x="1561157" y="149105"/>
                    <a:pt x="622572" y="302432"/>
                    <a:pt x="0" y="567606"/>
                  </a:cubicBezTo>
                </a:path>
              </a:pathLst>
            </a:custGeom>
            <a:noFill/>
            <a:ln w="57150">
              <a:solidFill>
                <a:srgbClr val="376092"/>
              </a:solidFill>
              <a:headEnd type="none" w="med" len="med"/>
              <a:tailEnd type="arrow"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3" name="Straight Arrow Connector 62"/>
            <p:cNvCxnSpPr/>
            <p:nvPr/>
          </p:nvCxnSpPr>
          <p:spPr>
            <a:xfrm flipH="1">
              <a:off x="8998714" y="5299466"/>
              <a:ext cx="1290620" cy="0"/>
            </a:xfrm>
            <a:prstGeom prst="straightConnector1">
              <a:avLst/>
            </a:prstGeom>
            <a:ln w="57150">
              <a:solidFill>
                <a:srgbClr val="37609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625962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xEl>
                                              <p:pRg st="4" end="4"/>
                                            </p:txEl>
                                          </p:spTgt>
                                        </p:tgtEl>
                                        <p:attrNameLst>
                                          <p:attrName>style.visibility</p:attrName>
                                        </p:attrNameLst>
                                      </p:cBhvr>
                                      <p:to>
                                        <p:strVal val="visible"/>
                                      </p:to>
                                    </p:set>
                                    <p:animEffect transition="in" filter="fade">
                                      <p:cBhvr>
                                        <p:cTn id="7" dur="500"/>
                                        <p:tgtEl>
                                          <p:spTgt spid="7">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8"/>
                                        </p:tgtEl>
                                        <p:attrNameLst>
                                          <p:attrName>style.visibility</p:attrName>
                                        </p:attrNameLst>
                                      </p:cBhvr>
                                      <p:to>
                                        <p:strVal val="visible"/>
                                      </p:to>
                                    </p:set>
                                    <p:animEffect transition="in" filter="fade">
                                      <p:cBhvr>
                                        <p:cTn id="10" dur="500"/>
                                        <p:tgtEl>
                                          <p:spTgt spid="58"/>
                                        </p:tgtEl>
                                      </p:cBhvr>
                                    </p:animEffect>
                                  </p:childTnLst>
                                </p:cTn>
                              </p:par>
                              <p:par>
                                <p:cTn id="11" presetID="10" presetClass="exit" presetSubtype="0" fill="hold" nodeType="withEffect">
                                  <p:stCondLst>
                                    <p:cond delay="0"/>
                                  </p:stCondLst>
                                  <p:childTnLst>
                                    <p:animEffect transition="out" filter="fade">
                                      <p:cBhvr>
                                        <p:cTn id="12" dur="500"/>
                                        <p:tgtEl>
                                          <p:spTgt spid="29"/>
                                        </p:tgtEl>
                                      </p:cBhvr>
                                    </p:animEffect>
                                    <p:set>
                                      <p:cBhvr>
                                        <p:cTn id="13" dur="1" fill="hold">
                                          <p:stCondLst>
                                            <p:cond delay="499"/>
                                          </p:stCondLst>
                                        </p:cTn>
                                        <p:tgtEl>
                                          <p:spTgt spid="2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oup 28"/>
          <p:cNvGrpSpPr/>
          <p:nvPr/>
        </p:nvGrpSpPr>
        <p:grpSpPr>
          <a:xfrm rot="446195">
            <a:off x="1785132" y="3206053"/>
            <a:ext cx="5642595" cy="3296009"/>
            <a:chOff x="4827616" y="3157327"/>
            <a:chExt cx="5642595" cy="3296009"/>
          </a:xfrm>
        </p:grpSpPr>
        <p:pic>
          <p:nvPicPr>
            <p:cNvPr id="30" name="Picture 2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27616" y="3157327"/>
              <a:ext cx="5642595" cy="3296009"/>
            </a:xfrm>
            <a:prstGeom prst="rect">
              <a:avLst/>
            </a:prstGeom>
          </p:spPr>
        </p:pic>
        <p:pic>
          <p:nvPicPr>
            <p:cNvPr id="33" name="Picture 2" descr="C:\Users\Marcus\Desktop\10A assets\10a.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9466" y="4592603"/>
              <a:ext cx="1667989" cy="1140652"/>
            </a:xfrm>
            <a:prstGeom prst="rect">
              <a:avLst/>
            </a:prstGeom>
            <a:noFill/>
            <a:extLst>
              <a:ext uri="{909E8E84-426E-40DD-AFC4-6F175D3DCCD1}">
                <a14:hiddenFill xmlns:a14="http://schemas.microsoft.com/office/drawing/2010/main">
                  <a:solidFill>
                    <a:srgbClr val="FFFFFF"/>
                  </a:solidFill>
                </a14:hiddenFill>
              </a:ext>
            </a:extLst>
          </p:spPr>
        </p:pic>
        <p:grpSp>
          <p:nvGrpSpPr>
            <p:cNvPr id="34" name="Group 33"/>
            <p:cNvGrpSpPr/>
            <p:nvPr/>
          </p:nvGrpSpPr>
          <p:grpSpPr>
            <a:xfrm>
              <a:off x="6540886" y="4920007"/>
              <a:ext cx="3748446" cy="476557"/>
              <a:chOff x="3986784" y="4148942"/>
              <a:chExt cx="5646736" cy="717895"/>
            </a:xfrm>
          </p:grpSpPr>
          <p:sp>
            <p:nvSpPr>
              <p:cNvPr id="37" name="Freeform 36"/>
              <p:cNvSpPr/>
              <p:nvPr/>
            </p:nvSpPr>
            <p:spPr>
              <a:xfrm>
                <a:off x="3986784" y="4148942"/>
                <a:ext cx="4899754" cy="717895"/>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472366 w 4472366"/>
                  <a:gd name="connsiteY0" fmla="*/ 289606 h 745673"/>
                  <a:gd name="connsiteX1" fmla="*/ 3314701 w 4472366"/>
                  <a:gd name="connsiteY1" fmla="*/ 251790 h 745673"/>
                  <a:gd name="connsiteX2" fmla="*/ 2345749 w 4472366"/>
                  <a:gd name="connsiteY2" fmla="*/ 15366 h 745673"/>
                  <a:gd name="connsiteX3" fmla="*/ 0 w 4472366"/>
                  <a:gd name="connsiteY3" fmla="*/ 745673 h 745673"/>
                  <a:gd name="connsiteX0" fmla="*/ 4647709 w 4647709"/>
                  <a:gd name="connsiteY0" fmla="*/ 289606 h 745673"/>
                  <a:gd name="connsiteX1" fmla="*/ 3314701 w 4647709"/>
                  <a:gd name="connsiteY1" fmla="*/ 251790 h 745673"/>
                  <a:gd name="connsiteX2" fmla="*/ 2345749 w 4647709"/>
                  <a:gd name="connsiteY2" fmla="*/ 15366 h 745673"/>
                  <a:gd name="connsiteX3" fmla="*/ 0 w 4647709"/>
                  <a:gd name="connsiteY3" fmla="*/ 745673 h 745673"/>
                  <a:gd name="connsiteX0" fmla="*/ 4553293 w 4553293"/>
                  <a:gd name="connsiteY0" fmla="*/ 289606 h 745673"/>
                  <a:gd name="connsiteX1" fmla="*/ 3314701 w 4553293"/>
                  <a:gd name="connsiteY1" fmla="*/ 251790 h 745673"/>
                  <a:gd name="connsiteX2" fmla="*/ 2345749 w 4553293"/>
                  <a:gd name="connsiteY2" fmla="*/ 15366 h 745673"/>
                  <a:gd name="connsiteX3" fmla="*/ 0 w 4553293"/>
                  <a:gd name="connsiteY3" fmla="*/ 745673 h 745673"/>
                </a:gdLst>
                <a:ahLst/>
                <a:cxnLst>
                  <a:cxn ang="0">
                    <a:pos x="connsiteX0" y="connsiteY0"/>
                  </a:cxn>
                  <a:cxn ang="0">
                    <a:pos x="connsiteX1" y="connsiteY1"/>
                  </a:cxn>
                  <a:cxn ang="0">
                    <a:pos x="connsiteX2" y="connsiteY2"/>
                  </a:cxn>
                  <a:cxn ang="0">
                    <a:pos x="connsiteX3" y="connsiteY3"/>
                  </a:cxn>
                </a:cxnLst>
                <a:rect l="l" t="t" r="r" b="b"/>
                <a:pathLst>
                  <a:path w="4553293" h="745673">
                    <a:moveTo>
                      <a:pt x="4553293" y="289606"/>
                    </a:moveTo>
                    <a:cubicBezTo>
                      <a:pt x="4539774" y="295805"/>
                      <a:pt x="3682625" y="297497"/>
                      <a:pt x="3314701" y="251790"/>
                    </a:cubicBezTo>
                    <a:cubicBezTo>
                      <a:pt x="2946777" y="206083"/>
                      <a:pt x="2898199" y="-66948"/>
                      <a:pt x="2345749" y="15366"/>
                    </a:cubicBezTo>
                    <a:cubicBezTo>
                      <a:pt x="1793299" y="97680"/>
                      <a:pt x="764196" y="460712"/>
                      <a:pt x="0" y="745673"/>
                    </a:cubicBezTo>
                  </a:path>
                </a:pathLst>
              </a:custGeom>
              <a:noFill/>
              <a:ln w="57150">
                <a:solidFill>
                  <a:schemeClr val="accent2"/>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8" name="Straight Arrow Connector 37"/>
              <p:cNvCxnSpPr/>
              <p:nvPr/>
            </p:nvCxnSpPr>
            <p:spPr>
              <a:xfrm flipH="1">
                <a:off x="8697416" y="4436974"/>
                <a:ext cx="936104" cy="0"/>
              </a:xfrm>
              <a:prstGeom prst="straightConnector1">
                <a:avLst/>
              </a:prstGeom>
              <a:ln w="57150">
                <a:solidFill>
                  <a:schemeClr val="accent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35" name="Freeform 34"/>
            <p:cNvSpPr/>
            <p:nvPr/>
          </p:nvSpPr>
          <p:spPr>
            <a:xfrm>
              <a:off x="6614999" y="5298492"/>
              <a:ext cx="2414408" cy="362755"/>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2302 h 739007"/>
                <a:gd name="connsiteX1" fmla="*/ 2345749 w 4477424"/>
                <a:gd name="connsiteY1" fmla="*/ 8700 h 739007"/>
                <a:gd name="connsiteX2" fmla="*/ 0 w 4477424"/>
                <a:gd name="connsiteY2" fmla="*/ 739007 h 739007"/>
                <a:gd name="connsiteX0" fmla="*/ 4477424 w 4477424"/>
                <a:gd name="connsiteY0" fmla="*/ 41163 h 437868"/>
                <a:gd name="connsiteX1" fmla="*/ 1920878 w 4477424"/>
                <a:gd name="connsiteY1" fmla="*/ 63729 h 437868"/>
                <a:gd name="connsiteX2" fmla="*/ 0 w 4477424"/>
                <a:gd name="connsiteY2" fmla="*/ 437868 h 437868"/>
                <a:gd name="connsiteX0" fmla="*/ 4477424 w 4477424"/>
                <a:gd name="connsiteY0" fmla="*/ 32049 h 428754"/>
                <a:gd name="connsiteX1" fmla="*/ 1894324 w 4477424"/>
                <a:gd name="connsiteY1" fmla="*/ 84296 h 428754"/>
                <a:gd name="connsiteX2" fmla="*/ 0 w 4477424"/>
                <a:gd name="connsiteY2" fmla="*/ 428754 h 428754"/>
                <a:gd name="connsiteX0" fmla="*/ 4477424 w 4477424"/>
                <a:gd name="connsiteY0" fmla="*/ 23511 h 420216"/>
                <a:gd name="connsiteX1" fmla="*/ 1894324 w 4477424"/>
                <a:gd name="connsiteY1" fmla="*/ 75758 h 420216"/>
                <a:gd name="connsiteX2" fmla="*/ 0 w 4477424"/>
                <a:gd name="connsiteY2" fmla="*/ 420216 h 420216"/>
                <a:gd name="connsiteX0" fmla="*/ 4477424 w 4477424"/>
                <a:gd name="connsiteY0" fmla="*/ 0 h 396705"/>
                <a:gd name="connsiteX1" fmla="*/ 1894324 w 4477424"/>
                <a:gd name="connsiteY1" fmla="*/ 52247 h 396705"/>
                <a:gd name="connsiteX2" fmla="*/ 0 w 4477424"/>
                <a:gd name="connsiteY2" fmla="*/ 396705 h 396705"/>
                <a:gd name="connsiteX0" fmla="*/ 4477424 w 4477424"/>
                <a:gd name="connsiteY0" fmla="*/ 66475 h 463180"/>
                <a:gd name="connsiteX1" fmla="*/ 2540483 w 4477424"/>
                <a:gd name="connsiteY1" fmla="*/ 0 h 463180"/>
                <a:gd name="connsiteX2" fmla="*/ 0 w 4477424"/>
                <a:gd name="connsiteY2" fmla="*/ 463180 h 463180"/>
                <a:gd name="connsiteX0" fmla="*/ 4477424 w 4477424"/>
                <a:gd name="connsiteY0" fmla="*/ 66475 h 463180"/>
                <a:gd name="connsiteX1" fmla="*/ 2540483 w 4477424"/>
                <a:gd name="connsiteY1" fmla="*/ 0 h 463180"/>
                <a:gd name="connsiteX2" fmla="*/ 0 w 4477424"/>
                <a:gd name="connsiteY2" fmla="*/ 463180 h 463180"/>
                <a:gd name="connsiteX0" fmla="*/ 4247285 w 4247285"/>
                <a:gd name="connsiteY0" fmla="*/ 87976 h 494574"/>
                <a:gd name="connsiteX1" fmla="*/ 2310344 w 4247285"/>
                <a:gd name="connsiteY1" fmla="*/ 21501 h 494574"/>
                <a:gd name="connsiteX2" fmla="*/ 0 w 4247285"/>
                <a:gd name="connsiteY2" fmla="*/ 494575 h 494574"/>
                <a:gd name="connsiteX0" fmla="*/ 4300394 w 4300394"/>
                <a:gd name="connsiteY0" fmla="*/ 88649 h 505142"/>
                <a:gd name="connsiteX1" fmla="*/ 2363453 w 4300394"/>
                <a:gd name="connsiteY1" fmla="*/ 22174 h 505142"/>
                <a:gd name="connsiteX2" fmla="*/ 0 w 4300394"/>
                <a:gd name="connsiteY2" fmla="*/ 505142 h 505142"/>
                <a:gd name="connsiteX0" fmla="*/ 4344651 w 4344651"/>
                <a:gd name="connsiteY0" fmla="*/ 91356 h 547423"/>
                <a:gd name="connsiteX1" fmla="*/ 2407710 w 4344651"/>
                <a:gd name="connsiteY1" fmla="*/ 24881 h 547423"/>
                <a:gd name="connsiteX2" fmla="*/ 0 w 4344651"/>
                <a:gd name="connsiteY2" fmla="*/ 547423 h 547423"/>
                <a:gd name="connsiteX0" fmla="*/ 4344651 w 4344651"/>
                <a:gd name="connsiteY0" fmla="*/ 91356 h 547423"/>
                <a:gd name="connsiteX1" fmla="*/ 2407710 w 4344651"/>
                <a:gd name="connsiteY1" fmla="*/ 24881 h 547423"/>
                <a:gd name="connsiteX2" fmla="*/ 0 w 4344651"/>
                <a:gd name="connsiteY2" fmla="*/ 547423 h 547423"/>
                <a:gd name="connsiteX0" fmla="*/ 4344651 w 4344651"/>
                <a:gd name="connsiteY0" fmla="*/ 72342 h 528409"/>
                <a:gd name="connsiteX1" fmla="*/ 2407710 w 4344651"/>
                <a:gd name="connsiteY1" fmla="*/ 5867 h 528409"/>
                <a:gd name="connsiteX2" fmla="*/ 0 w 4344651"/>
                <a:gd name="connsiteY2" fmla="*/ 528409 h 528409"/>
                <a:gd name="connsiteX0" fmla="*/ 4344651 w 4344651"/>
                <a:gd name="connsiteY0" fmla="*/ 119745 h 575812"/>
                <a:gd name="connsiteX1" fmla="*/ 2248384 w 4344651"/>
                <a:gd name="connsiteY1" fmla="*/ 3802 h 575812"/>
                <a:gd name="connsiteX2" fmla="*/ 0 w 4344651"/>
                <a:gd name="connsiteY2" fmla="*/ 575812 h 575812"/>
                <a:gd name="connsiteX0" fmla="*/ 4335800 w 4335800"/>
                <a:gd name="connsiteY0" fmla="*/ 52178 h 617074"/>
                <a:gd name="connsiteX1" fmla="*/ 2248384 w 4335800"/>
                <a:gd name="connsiteY1" fmla="*/ 45064 h 617074"/>
                <a:gd name="connsiteX2" fmla="*/ 0 w 4335800"/>
                <a:gd name="connsiteY2" fmla="*/ 617074 h 617074"/>
                <a:gd name="connsiteX0" fmla="*/ 4335800 w 4335800"/>
                <a:gd name="connsiteY0" fmla="*/ 40556 h 605452"/>
                <a:gd name="connsiteX1" fmla="*/ 2248384 w 4335800"/>
                <a:gd name="connsiteY1" fmla="*/ 33442 h 605452"/>
                <a:gd name="connsiteX2" fmla="*/ 0 w 4335800"/>
                <a:gd name="connsiteY2" fmla="*/ 605452 h 605452"/>
                <a:gd name="connsiteX0" fmla="*/ 4335800 w 4335800"/>
                <a:gd name="connsiteY0" fmla="*/ 16188 h 581084"/>
                <a:gd name="connsiteX1" fmla="*/ 2248384 w 4335800"/>
                <a:gd name="connsiteY1" fmla="*/ 9074 h 581084"/>
                <a:gd name="connsiteX2" fmla="*/ 0 w 4335800"/>
                <a:gd name="connsiteY2" fmla="*/ 581084 h 581084"/>
                <a:gd name="connsiteX0" fmla="*/ 3397542 w 3397542"/>
                <a:gd name="connsiteY0" fmla="*/ 48144 h 603146"/>
                <a:gd name="connsiteX1" fmla="*/ 2248384 w 3397542"/>
                <a:gd name="connsiteY1" fmla="*/ 31136 h 603146"/>
                <a:gd name="connsiteX2" fmla="*/ 0 w 3397542"/>
                <a:gd name="connsiteY2" fmla="*/ 603146 h 603146"/>
                <a:gd name="connsiteX0" fmla="*/ 3397542 w 3397542"/>
                <a:gd name="connsiteY0" fmla="*/ 52771 h 607773"/>
                <a:gd name="connsiteX1" fmla="*/ 2248384 w 3397542"/>
                <a:gd name="connsiteY1" fmla="*/ 35763 h 607773"/>
                <a:gd name="connsiteX2" fmla="*/ 0 w 3397542"/>
                <a:gd name="connsiteY2" fmla="*/ 607773 h 607773"/>
                <a:gd name="connsiteX0" fmla="*/ 3397542 w 3397542"/>
                <a:gd name="connsiteY0" fmla="*/ 52771 h 607773"/>
                <a:gd name="connsiteX1" fmla="*/ 2248384 w 3397542"/>
                <a:gd name="connsiteY1" fmla="*/ 35763 h 607773"/>
                <a:gd name="connsiteX2" fmla="*/ 0 w 3397542"/>
                <a:gd name="connsiteY2" fmla="*/ 607773 h 607773"/>
                <a:gd name="connsiteX0" fmla="*/ 3397542 w 3397542"/>
                <a:gd name="connsiteY0" fmla="*/ 31452 h 586454"/>
                <a:gd name="connsiteX1" fmla="*/ 2248384 w 3397542"/>
                <a:gd name="connsiteY1" fmla="*/ 14444 h 586454"/>
                <a:gd name="connsiteX2" fmla="*/ 0 w 3397542"/>
                <a:gd name="connsiteY2" fmla="*/ 586454 h 586454"/>
                <a:gd name="connsiteX0" fmla="*/ 3397542 w 3397542"/>
                <a:gd name="connsiteY0" fmla="*/ 31452 h 586454"/>
                <a:gd name="connsiteX1" fmla="*/ 2248384 w 3397542"/>
                <a:gd name="connsiteY1" fmla="*/ 14444 h 586454"/>
                <a:gd name="connsiteX2" fmla="*/ 0 w 3397542"/>
                <a:gd name="connsiteY2" fmla="*/ 586454 h 586454"/>
                <a:gd name="connsiteX0" fmla="*/ 3397542 w 3397542"/>
                <a:gd name="connsiteY0" fmla="*/ 32330 h 617013"/>
                <a:gd name="connsiteX1" fmla="*/ 2248384 w 3397542"/>
                <a:gd name="connsiteY1" fmla="*/ 45003 h 617013"/>
                <a:gd name="connsiteX2" fmla="*/ 0 w 3397542"/>
                <a:gd name="connsiteY2" fmla="*/ 617013 h 617013"/>
                <a:gd name="connsiteX0" fmla="*/ 3397542 w 3397651"/>
                <a:gd name="connsiteY0" fmla="*/ 30053 h 614736"/>
                <a:gd name="connsiteX1" fmla="*/ 2248384 w 3397651"/>
                <a:gd name="connsiteY1" fmla="*/ 42726 h 614736"/>
                <a:gd name="connsiteX2" fmla="*/ 0 w 3397651"/>
                <a:gd name="connsiteY2" fmla="*/ 614736 h 614736"/>
                <a:gd name="connsiteX0" fmla="*/ 3388691 w 3388801"/>
                <a:gd name="connsiteY0" fmla="*/ 0 h 653937"/>
                <a:gd name="connsiteX1" fmla="*/ 2248384 w 3388801"/>
                <a:gd name="connsiteY1" fmla="*/ 81927 h 653937"/>
                <a:gd name="connsiteX2" fmla="*/ 0 w 3388801"/>
                <a:gd name="connsiteY2" fmla="*/ 653937 h 653937"/>
                <a:gd name="connsiteX0" fmla="*/ 3353285 w 3353394"/>
                <a:gd name="connsiteY0" fmla="*/ 0 h 515428"/>
                <a:gd name="connsiteX1" fmla="*/ 2212978 w 3353394"/>
                <a:gd name="connsiteY1" fmla="*/ 81927 h 515428"/>
                <a:gd name="connsiteX2" fmla="*/ 0 w 3353394"/>
                <a:gd name="connsiteY2" fmla="*/ 515428 h 515428"/>
                <a:gd name="connsiteX0" fmla="*/ 3353285 w 3353390"/>
                <a:gd name="connsiteY0" fmla="*/ 17770 h 533198"/>
                <a:gd name="connsiteX1" fmla="*/ 2186424 w 3353390"/>
                <a:gd name="connsiteY1" fmla="*/ 40336 h 533198"/>
                <a:gd name="connsiteX2" fmla="*/ 0 w 3353390"/>
                <a:gd name="connsiteY2" fmla="*/ 533198 h 533198"/>
                <a:gd name="connsiteX0" fmla="*/ 3353285 w 3353377"/>
                <a:gd name="connsiteY0" fmla="*/ 0 h 515428"/>
                <a:gd name="connsiteX1" fmla="*/ 2097909 w 3353377"/>
                <a:gd name="connsiteY1" fmla="*/ 52246 h 515428"/>
                <a:gd name="connsiteX2" fmla="*/ 0 w 3353377"/>
                <a:gd name="connsiteY2" fmla="*/ 515428 h 515428"/>
                <a:gd name="connsiteX0" fmla="*/ 3379839 w 3379931"/>
                <a:gd name="connsiteY0" fmla="*/ 2710 h 567606"/>
                <a:gd name="connsiteX1" fmla="*/ 2124463 w 3379931"/>
                <a:gd name="connsiteY1" fmla="*/ 54956 h 567606"/>
                <a:gd name="connsiteX2" fmla="*/ 0 w 3379931"/>
                <a:gd name="connsiteY2" fmla="*/ 567606 h 567606"/>
              </a:gdLst>
              <a:ahLst/>
              <a:cxnLst>
                <a:cxn ang="0">
                  <a:pos x="connsiteX0" y="connsiteY0"/>
                </a:cxn>
                <a:cxn ang="0">
                  <a:pos x="connsiteX1" y="connsiteY1"/>
                </a:cxn>
                <a:cxn ang="0">
                  <a:pos x="connsiteX2" y="connsiteY2"/>
                </a:cxn>
              </a:cxnLst>
              <a:rect l="l" t="t" r="r" b="b"/>
              <a:pathLst>
                <a:path w="3379931" h="567606">
                  <a:moveTo>
                    <a:pt x="3379839" y="2710"/>
                  </a:moveTo>
                  <a:cubicBezTo>
                    <a:pt x="3389203" y="20127"/>
                    <a:pt x="2687769" y="-39193"/>
                    <a:pt x="2124463" y="54956"/>
                  </a:cubicBezTo>
                  <a:cubicBezTo>
                    <a:pt x="1561157" y="149105"/>
                    <a:pt x="622572" y="302432"/>
                    <a:pt x="0" y="567606"/>
                  </a:cubicBezTo>
                </a:path>
              </a:pathLst>
            </a:custGeom>
            <a:noFill/>
            <a:ln w="57150">
              <a:solidFill>
                <a:srgbClr val="376092"/>
              </a:solidFill>
              <a:headEnd type="none" w="med" len="med"/>
              <a:tailEnd type="arrow"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6" name="Straight Arrow Connector 35"/>
            <p:cNvCxnSpPr/>
            <p:nvPr/>
          </p:nvCxnSpPr>
          <p:spPr>
            <a:xfrm flipH="1">
              <a:off x="8998714" y="5299466"/>
              <a:ext cx="1290620" cy="0"/>
            </a:xfrm>
            <a:prstGeom prst="straightConnector1">
              <a:avLst/>
            </a:prstGeom>
            <a:ln w="57150">
              <a:solidFill>
                <a:srgbClr val="37609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39" name="Group 38"/>
          <p:cNvGrpSpPr/>
          <p:nvPr/>
        </p:nvGrpSpPr>
        <p:grpSpPr>
          <a:xfrm>
            <a:off x="1684980" y="3427317"/>
            <a:ext cx="5530375" cy="3230458"/>
            <a:chOff x="1405879" y="1692478"/>
            <a:chExt cx="8500120" cy="4965175"/>
          </a:xfrm>
        </p:grpSpPr>
        <p:pic>
          <p:nvPicPr>
            <p:cNvPr id="40" name="Picture 3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701332">
              <a:off x="1405879" y="1692478"/>
              <a:ext cx="8500120" cy="4965175"/>
            </a:xfrm>
            <a:prstGeom prst="rect">
              <a:avLst/>
            </a:prstGeom>
          </p:spPr>
        </p:pic>
        <p:sp>
          <p:nvSpPr>
            <p:cNvPr id="41" name="Freeform 40"/>
            <p:cNvSpPr/>
            <p:nvPr/>
          </p:nvSpPr>
          <p:spPr>
            <a:xfrm rot="20042905">
              <a:off x="5205893" y="4260971"/>
              <a:ext cx="1565066" cy="208542"/>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883900 w 883900"/>
                <a:gd name="connsiteY0" fmla="*/ 167576 h 167576"/>
                <a:gd name="connsiteX1" fmla="*/ 0 w 883900"/>
                <a:gd name="connsiteY1" fmla="*/ 63613 h 167576"/>
                <a:gd name="connsiteX0" fmla="*/ 883900 w 883900"/>
                <a:gd name="connsiteY0" fmla="*/ 221812 h 221812"/>
                <a:gd name="connsiteX1" fmla="*/ 740355 w 883900"/>
                <a:gd name="connsiteY1" fmla="*/ 92816 h 221812"/>
                <a:gd name="connsiteX2" fmla="*/ 0 w 883900"/>
                <a:gd name="connsiteY2" fmla="*/ 117849 h 221812"/>
                <a:gd name="connsiteX0" fmla="*/ 1367489 w 1367489"/>
                <a:gd name="connsiteY0" fmla="*/ 286822 h 286822"/>
                <a:gd name="connsiteX1" fmla="*/ 740355 w 1367489"/>
                <a:gd name="connsiteY1" fmla="*/ 92816 h 286822"/>
                <a:gd name="connsiteX2" fmla="*/ 0 w 1367489"/>
                <a:gd name="connsiteY2" fmla="*/ 117849 h 286822"/>
                <a:gd name="connsiteX0" fmla="*/ 1367489 w 1367489"/>
                <a:gd name="connsiteY0" fmla="*/ 286822 h 286884"/>
                <a:gd name="connsiteX1" fmla="*/ 740355 w 1367489"/>
                <a:gd name="connsiteY1" fmla="*/ 92816 h 286884"/>
                <a:gd name="connsiteX2" fmla="*/ 0 w 1367489"/>
                <a:gd name="connsiteY2" fmla="*/ 117849 h 286884"/>
                <a:gd name="connsiteX0" fmla="*/ 1367489 w 1367489"/>
                <a:gd name="connsiteY0" fmla="*/ 286822 h 310514"/>
                <a:gd name="connsiteX1" fmla="*/ 740355 w 1367489"/>
                <a:gd name="connsiteY1" fmla="*/ 92816 h 310514"/>
                <a:gd name="connsiteX2" fmla="*/ 0 w 1367489"/>
                <a:gd name="connsiteY2" fmla="*/ 117849 h 310514"/>
                <a:gd name="connsiteX0" fmla="*/ 1367489 w 1367489"/>
                <a:gd name="connsiteY0" fmla="*/ 280548 h 304240"/>
                <a:gd name="connsiteX1" fmla="*/ 740355 w 1367489"/>
                <a:gd name="connsiteY1" fmla="*/ 86542 h 304240"/>
                <a:gd name="connsiteX2" fmla="*/ 0 w 1367489"/>
                <a:gd name="connsiteY2" fmla="*/ 111575 h 304240"/>
                <a:gd name="connsiteX0" fmla="*/ 1367489 w 1367489"/>
                <a:gd name="connsiteY0" fmla="*/ 280548 h 281143"/>
                <a:gd name="connsiteX1" fmla="*/ 740355 w 1367489"/>
                <a:gd name="connsiteY1" fmla="*/ 86542 h 281143"/>
                <a:gd name="connsiteX2" fmla="*/ 0 w 1367489"/>
                <a:gd name="connsiteY2" fmla="*/ 111575 h 281143"/>
                <a:gd name="connsiteX0" fmla="*/ 1367489 w 1367489"/>
                <a:gd name="connsiteY0" fmla="*/ 280548 h 280813"/>
                <a:gd name="connsiteX1" fmla="*/ 740355 w 1367489"/>
                <a:gd name="connsiteY1" fmla="*/ 86542 h 280813"/>
                <a:gd name="connsiteX2" fmla="*/ 0 w 1367489"/>
                <a:gd name="connsiteY2" fmla="*/ 111575 h 280813"/>
                <a:gd name="connsiteX0" fmla="*/ 1367489 w 1367489"/>
                <a:gd name="connsiteY0" fmla="*/ 260872 h 261137"/>
                <a:gd name="connsiteX1" fmla="*/ 740355 w 1367489"/>
                <a:gd name="connsiteY1" fmla="*/ 66866 h 261137"/>
                <a:gd name="connsiteX2" fmla="*/ 0 w 1367489"/>
                <a:gd name="connsiteY2" fmla="*/ 91899 h 261137"/>
                <a:gd name="connsiteX0" fmla="*/ 1367489 w 1367489"/>
                <a:gd name="connsiteY0" fmla="*/ 203427 h 211914"/>
                <a:gd name="connsiteX1" fmla="*/ 733032 w 1367489"/>
                <a:gd name="connsiteY1" fmla="*/ 71456 h 211914"/>
                <a:gd name="connsiteX2" fmla="*/ 0 w 1367489"/>
                <a:gd name="connsiteY2" fmla="*/ 34454 h 211914"/>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21970"/>
                <a:gd name="connsiteX1" fmla="*/ 733032 w 1367489"/>
                <a:gd name="connsiteY1" fmla="*/ 71456 h 221970"/>
                <a:gd name="connsiteX2" fmla="*/ 0 w 1367489"/>
                <a:gd name="connsiteY2" fmla="*/ 34454 h 221970"/>
                <a:gd name="connsiteX0" fmla="*/ 1367489 w 1367489"/>
                <a:gd name="connsiteY0" fmla="*/ 203427 h 224760"/>
                <a:gd name="connsiteX1" fmla="*/ 733032 w 1367489"/>
                <a:gd name="connsiteY1" fmla="*/ 71456 h 224760"/>
                <a:gd name="connsiteX2" fmla="*/ 0 w 1367489"/>
                <a:gd name="connsiteY2" fmla="*/ 34454 h 224760"/>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168973 h 217643"/>
                <a:gd name="connsiteX1" fmla="*/ 864673 w 1367489"/>
                <a:gd name="connsiteY1" fmla="*/ 141621 h 217643"/>
                <a:gd name="connsiteX2" fmla="*/ 0 w 1367489"/>
                <a:gd name="connsiteY2" fmla="*/ 0 h 217643"/>
                <a:gd name="connsiteX0" fmla="*/ 1367489 w 1367489"/>
                <a:gd name="connsiteY0" fmla="*/ 168973 h 199420"/>
                <a:gd name="connsiteX1" fmla="*/ 864673 w 1367489"/>
                <a:gd name="connsiteY1" fmla="*/ 141621 h 199420"/>
                <a:gd name="connsiteX2" fmla="*/ 0 w 1367489"/>
                <a:gd name="connsiteY2" fmla="*/ 0 h 199420"/>
                <a:gd name="connsiteX0" fmla="*/ 1367489 w 1367489"/>
                <a:gd name="connsiteY0" fmla="*/ 168973 h 212043"/>
                <a:gd name="connsiteX1" fmla="*/ 864673 w 1367489"/>
                <a:gd name="connsiteY1" fmla="*/ 141621 h 212043"/>
                <a:gd name="connsiteX2" fmla="*/ 0 w 1367489"/>
                <a:gd name="connsiteY2" fmla="*/ 0 h 212043"/>
                <a:gd name="connsiteX0" fmla="*/ 1367489 w 1367489"/>
                <a:gd name="connsiteY0" fmla="*/ 168973 h 224055"/>
                <a:gd name="connsiteX1" fmla="*/ 730218 w 1367489"/>
                <a:gd name="connsiteY1" fmla="*/ 156504 h 224055"/>
                <a:gd name="connsiteX2" fmla="*/ 0 w 1367489"/>
                <a:gd name="connsiteY2" fmla="*/ 0 h 224055"/>
                <a:gd name="connsiteX0" fmla="*/ 1367489 w 1367489"/>
                <a:gd name="connsiteY0" fmla="*/ 168973 h 219793"/>
                <a:gd name="connsiteX1" fmla="*/ 730218 w 1367489"/>
                <a:gd name="connsiteY1" fmla="*/ 156504 h 219793"/>
                <a:gd name="connsiteX2" fmla="*/ 0 w 1367489"/>
                <a:gd name="connsiteY2" fmla="*/ 0 h 219793"/>
                <a:gd name="connsiteX0" fmla="*/ 1367489 w 1367489"/>
                <a:gd name="connsiteY0" fmla="*/ 168973 h 219793"/>
                <a:gd name="connsiteX1" fmla="*/ 730218 w 1367489"/>
                <a:gd name="connsiteY1" fmla="*/ 156504 h 219793"/>
                <a:gd name="connsiteX2" fmla="*/ 0 w 1367489"/>
                <a:gd name="connsiteY2" fmla="*/ 0 h 219793"/>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16608"/>
                <a:gd name="connsiteX1" fmla="*/ 817131 w 1454402"/>
                <a:gd name="connsiteY1" fmla="*/ 137765 h 216608"/>
                <a:gd name="connsiteX2" fmla="*/ 0 w 1454402"/>
                <a:gd name="connsiteY2" fmla="*/ 0 h 216608"/>
              </a:gdLst>
              <a:ahLst/>
              <a:cxnLst>
                <a:cxn ang="0">
                  <a:pos x="connsiteX0" y="connsiteY0"/>
                </a:cxn>
                <a:cxn ang="0">
                  <a:pos x="connsiteX1" y="connsiteY1"/>
                </a:cxn>
                <a:cxn ang="0">
                  <a:pos x="connsiteX2" y="connsiteY2"/>
                </a:cxn>
              </a:cxnLst>
              <a:rect l="l" t="t" r="r" b="b"/>
              <a:pathLst>
                <a:path w="1454402" h="216608">
                  <a:moveTo>
                    <a:pt x="1454402" y="150234"/>
                  </a:moveTo>
                  <a:cubicBezTo>
                    <a:pt x="999688" y="61958"/>
                    <a:pt x="1090908" y="347675"/>
                    <a:pt x="817131" y="137765"/>
                  </a:cubicBezTo>
                  <a:cubicBezTo>
                    <a:pt x="371180" y="-146691"/>
                    <a:pt x="422081" y="452335"/>
                    <a:pt x="0" y="0"/>
                  </a:cubicBezTo>
                </a:path>
              </a:pathLst>
            </a:custGeom>
            <a:noFill/>
            <a:ln w="57150">
              <a:solidFill>
                <a:schemeClr val="accent2">
                  <a:lumMod val="60000"/>
                  <a:lumOff val="40000"/>
                </a:schemeClr>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sp>
          <p:nvSpPr>
            <p:cNvPr id="42" name="Up Arrow 41"/>
            <p:cNvSpPr/>
            <p:nvPr/>
          </p:nvSpPr>
          <p:spPr>
            <a:xfrm>
              <a:off x="6393160" y="3394624"/>
              <a:ext cx="492311" cy="1042488"/>
            </a:xfrm>
            <a:prstGeom prst="upArrow">
              <a:avLst/>
            </a:prstGeom>
            <a:solidFill>
              <a:schemeClr val="accent2">
                <a:lumMod val="75000"/>
              </a:schemeClr>
            </a:solidFill>
            <a:ln>
              <a:noFill/>
            </a:ln>
            <a:effectLst>
              <a:glow rad="203200">
                <a:schemeClr val="bg1">
                  <a:alpha val="27000"/>
                </a:schemeClr>
              </a:glow>
              <a:outerShdw sx="1000" sy="1000" algn="ctr" rotWithShape="0">
                <a:srgbClr val="000000"/>
              </a:outerShdw>
              <a:reflection endPos="0" dir="5400000" sy="-100000" algn="bl" rotWithShape="0"/>
              <a:softEdge rad="0"/>
            </a:effectLst>
            <a:scene3d>
              <a:camera prst="orthographicFront"/>
              <a:lightRig rig="balanced" dir="t">
                <a:rot lat="0" lon="0" rev="0"/>
              </a:lightRig>
            </a:scene3d>
            <a:sp3d prstMaterial="translucentPowder">
              <a:bevelT w="0" h="95250"/>
              <a:bevelB w="0" h="0"/>
              <a:extrusionClr>
                <a:schemeClr val="bg1"/>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Up Arrow 42"/>
            <p:cNvSpPr/>
            <p:nvPr/>
          </p:nvSpPr>
          <p:spPr>
            <a:xfrm rot="10800000">
              <a:off x="6105129" y="4479344"/>
              <a:ext cx="1000221" cy="2118007"/>
            </a:xfrm>
            <a:prstGeom prst="upArrow">
              <a:avLst/>
            </a:prstGeom>
            <a:solidFill>
              <a:srgbClr val="002060"/>
            </a:solidFill>
            <a:ln>
              <a:noFill/>
            </a:ln>
            <a:effectLst>
              <a:glow rad="203200">
                <a:schemeClr val="bg1">
                  <a:alpha val="27000"/>
                </a:schemeClr>
              </a:glow>
              <a:outerShdw sx="1000" sy="1000" algn="ctr" rotWithShape="0">
                <a:srgbClr val="000000"/>
              </a:outerShdw>
              <a:reflection endPos="0" dir="5400000" sy="-100000" algn="bl" rotWithShape="0"/>
              <a:softEdge rad="0"/>
            </a:effectLst>
            <a:scene3d>
              <a:camera prst="orthographicFront"/>
              <a:lightRig rig="balanced" dir="t">
                <a:rot lat="0" lon="0" rev="0"/>
              </a:lightRig>
            </a:scene3d>
            <a:sp3d prstMaterial="translucentPowder">
              <a:bevelT w="0" h="95250"/>
              <a:bevelB w="0" h="0"/>
              <a:extrusionClr>
                <a:schemeClr val="bg1"/>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4" name="Picture 2" descr="C:\Users\Marcus\Desktop\10A assets\10a.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611445">
              <a:off x="5348892" y="3615175"/>
              <a:ext cx="2512692" cy="1718301"/>
            </a:xfrm>
            <a:prstGeom prst="rect">
              <a:avLst/>
            </a:prstGeom>
            <a:noFill/>
            <a:extLst>
              <a:ext uri="{909E8E84-426E-40DD-AFC4-6F175D3DCCD1}">
                <a14:hiddenFill xmlns:a14="http://schemas.microsoft.com/office/drawing/2010/main">
                  <a:solidFill>
                    <a:srgbClr val="FFFFFF"/>
                  </a:solidFill>
                </a14:hiddenFill>
              </a:ext>
            </a:extLst>
          </p:spPr>
        </p:pic>
        <p:sp>
          <p:nvSpPr>
            <p:cNvPr id="45" name="Freeform 44"/>
            <p:cNvSpPr/>
            <p:nvPr/>
          </p:nvSpPr>
          <p:spPr>
            <a:xfrm>
              <a:off x="6317120" y="4025005"/>
              <a:ext cx="2589263" cy="336525"/>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2406176 w 2406176"/>
                <a:gd name="connsiteY0" fmla="*/ 353819 h 360148"/>
                <a:gd name="connsiteX1" fmla="*/ 1208047 w 2406176"/>
                <a:gd name="connsiteY1" fmla="*/ 316003 h 360148"/>
                <a:gd name="connsiteX2" fmla="*/ 540046 w 2406176"/>
                <a:gd name="connsiteY2" fmla="*/ 431 h 360148"/>
                <a:gd name="connsiteX3" fmla="*/ 0 w 2406176"/>
                <a:gd name="connsiteY3" fmla="*/ 245955 h 360148"/>
                <a:gd name="connsiteX0" fmla="*/ 2406176 w 2406176"/>
                <a:gd name="connsiteY0" fmla="*/ 353786 h 360115"/>
                <a:gd name="connsiteX1" fmla="*/ 1208047 w 2406176"/>
                <a:gd name="connsiteY1" fmla="*/ 315970 h 360115"/>
                <a:gd name="connsiteX2" fmla="*/ 540046 w 2406176"/>
                <a:gd name="connsiteY2" fmla="*/ 398 h 360115"/>
                <a:gd name="connsiteX3" fmla="*/ 0 w 2406176"/>
                <a:gd name="connsiteY3" fmla="*/ 245922 h 360115"/>
                <a:gd name="connsiteX0" fmla="*/ 2406176 w 2406176"/>
                <a:gd name="connsiteY0" fmla="*/ 353398 h 359727"/>
                <a:gd name="connsiteX1" fmla="*/ 1208047 w 2406176"/>
                <a:gd name="connsiteY1" fmla="*/ 315582 h 359727"/>
                <a:gd name="connsiteX2" fmla="*/ 540046 w 2406176"/>
                <a:gd name="connsiteY2" fmla="*/ 10 h 359727"/>
                <a:gd name="connsiteX3" fmla="*/ 0 w 2406176"/>
                <a:gd name="connsiteY3" fmla="*/ 245534 h 359727"/>
                <a:gd name="connsiteX0" fmla="*/ 2406176 w 2406176"/>
                <a:gd name="connsiteY0" fmla="*/ 323719 h 328713"/>
                <a:gd name="connsiteX1" fmla="*/ 1208047 w 2406176"/>
                <a:gd name="connsiteY1" fmla="*/ 285903 h 328713"/>
                <a:gd name="connsiteX2" fmla="*/ 548897 w 2406176"/>
                <a:gd name="connsiteY2" fmla="*/ 12 h 328713"/>
                <a:gd name="connsiteX3" fmla="*/ 0 w 2406176"/>
                <a:gd name="connsiteY3" fmla="*/ 215855 h 328713"/>
                <a:gd name="connsiteX0" fmla="*/ 2406176 w 2406176"/>
                <a:gd name="connsiteY0" fmla="*/ 325136 h 330129"/>
                <a:gd name="connsiteX1" fmla="*/ 1208047 w 2406176"/>
                <a:gd name="connsiteY1" fmla="*/ 287320 h 330129"/>
                <a:gd name="connsiteX2" fmla="*/ 548897 w 2406176"/>
                <a:gd name="connsiteY2" fmla="*/ 1429 h 330129"/>
                <a:gd name="connsiteX3" fmla="*/ 0 w 2406176"/>
                <a:gd name="connsiteY3" fmla="*/ 217272 h 330129"/>
                <a:gd name="connsiteX0" fmla="*/ 2406176 w 2406176"/>
                <a:gd name="connsiteY0" fmla="*/ 344816 h 350681"/>
                <a:gd name="connsiteX1" fmla="*/ 1208047 w 2406176"/>
                <a:gd name="connsiteY1" fmla="*/ 307000 h 350681"/>
                <a:gd name="connsiteX2" fmla="*/ 610858 w 2406176"/>
                <a:gd name="connsiteY2" fmla="*/ 1322 h 350681"/>
                <a:gd name="connsiteX3" fmla="*/ 0 w 2406176"/>
                <a:gd name="connsiteY3" fmla="*/ 236952 h 350681"/>
                <a:gd name="connsiteX0" fmla="*/ 2406176 w 2406176"/>
                <a:gd name="connsiteY0" fmla="*/ 343908 h 349772"/>
                <a:gd name="connsiteX1" fmla="*/ 1208047 w 2406176"/>
                <a:gd name="connsiteY1" fmla="*/ 306092 h 349772"/>
                <a:gd name="connsiteX2" fmla="*/ 610858 w 2406176"/>
                <a:gd name="connsiteY2" fmla="*/ 414 h 349772"/>
                <a:gd name="connsiteX3" fmla="*/ 0 w 2406176"/>
                <a:gd name="connsiteY3" fmla="*/ 236044 h 349772"/>
                <a:gd name="connsiteX0" fmla="*/ 2406176 w 2406176"/>
                <a:gd name="connsiteY0" fmla="*/ 352894 h 358758"/>
                <a:gd name="connsiteX1" fmla="*/ 1208047 w 2406176"/>
                <a:gd name="connsiteY1" fmla="*/ 315078 h 358758"/>
                <a:gd name="connsiteX2" fmla="*/ 610858 w 2406176"/>
                <a:gd name="connsiteY2" fmla="*/ 9400 h 358758"/>
                <a:gd name="connsiteX3" fmla="*/ 0 w 2406176"/>
                <a:gd name="connsiteY3" fmla="*/ 245030 h 358758"/>
                <a:gd name="connsiteX0" fmla="*/ 2406176 w 2406176"/>
                <a:gd name="connsiteY0" fmla="*/ 343683 h 349547"/>
                <a:gd name="connsiteX1" fmla="*/ 1208047 w 2406176"/>
                <a:gd name="connsiteY1" fmla="*/ 305867 h 349547"/>
                <a:gd name="connsiteX2" fmla="*/ 610858 w 2406176"/>
                <a:gd name="connsiteY2" fmla="*/ 189 h 349547"/>
                <a:gd name="connsiteX3" fmla="*/ 0 w 2406176"/>
                <a:gd name="connsiteY3" fmla="*/ 235819 h 349547"/>
              </a:gdLst>
              <a:ahLst/>
              <a:cxnLst>
                <a:cxn ang="0">
                  <a:pos x="connsiteX0" y="connsiteY0"/>
                </a:cxn>
                <a:cxn ang="0">
                  <a:pos x="connsiteX1" y="connsiteY1"/>
                </a:cxn>
                <a:cxn ang="0">
                  <a:pos x="connsiteX2" y="connsiteY2"/>
                </a:cxn>
                <a:cxn ang="0">
                  <a:pos x="connsiteX3" y="connsiteY3"/>
                </a:cxn>
              </a:cxnLst>
              <a:rect l="l" t="t" r="r" b="b"/>
              <a:pathLst>
                <a:path w="2406176" h="349547">
                  <a:moveTo>
                    <a:pt x="2406176" y="343683"/>
                  </a:moveTo>
                  <a:cubicBezTo>
                    <a:pt x="2392657" y="349882"/>
                    <a:pt x="1507267" y="363116"/>
                    <a:pt x="1208047" y="305867"/>
                  </a:cubicBezTo>
                  <a:cubicBezTo>
                    <a:pt x="908827" y="248618"/>
                    <a:pt x="927269" y="-7922"/>
                    <a:pt x="610858" y="189"/>
                  </a:cubicBezTo>
                  <a:cubicBezTo>
                    <a:pt x="294447" y="8300"/>
                    <a:pt x="463245" y="227876"/>
                    <a:pt x="0" y="235819"/>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6" name="Straight Arrow Connector 45"/>
            <p:cNvCxnSpPr/>
            <p:nvPr/>
          </p:nvCxnSpPr>
          <p:spPr>
            <a:xfrm flipH="1">
              <a:off x="8760803" y="4365242"/>
              <a:ext cx="936104" cy="0"/>
            </a:xfrm>
            <a:prstGeom prst="straightConnector1">
              <a:avLst/>
            </a:prstGeom>
            <a:ln w="57150">
              <a:solidFill>
                <a:schemeClr val="accent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7" name="Freeform 46"/>
            <p:cNvSpPr/>
            <p:nvPr/>
          </p:nvSpPr>
          <p:spPr>
            <a:xfrm>
              <a:off x="4241302" y="4527616"/>
              <a:ext cx="3494249" cy="1039154"/>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2302 h 739007"/>
                <a:gd name="connsiteX1" fmla="*/ 2345749 w 4477424"/>
                <a:gd name="connsiteY1" fmla="*/ 8700 h 739007"/>
                <a:gd name="connsiteX2" fmla="*/ 0 w 4477424"/>
                <a:gd name="connsiteY2" fmla="*/ 739007 h 739007"/>
                <a:gd name="connsiteX0" fmla="*/ 4477424 w 4477424"/>
                <a:gd name="connsiteY0" fmla="*/ 41163 h 437868"/>
                <a:gd name="connsiteX1" fmla="*/ 1920878 w 4477424"/>
                <a:gd name="connsiteY1" fmla="*/ 63729 h 437868"/>
                <a:gd name="connsiteX2" fmla="*/ 0 w 4477424"/>
                <a:gd name="connsiteY2" fmla="*/ 437868 h 437868"/>
                <a:gd name="connsiteX0" fmla="*/ 4477424 w 4477424"/>
                <a:gd name="connsiteY0" fmla="*/ 32049 h 428754"/>
                <a:gd name="connsiteX1" fmla="*/ 1894324 w 4477424"/>
                <a:gd name="connsiteY1" fmla="*/ 84296 h 428754"/>
                <a:gd name="connsiteX2" fmla="*/ 0 w 4477424"/>
                <a:gd name="connsiteY2" fmla="*/ 428754 h 428754"/>
                <a:gd name="connsiteX0" fmla="*/ 4477424 w 4477424"/>
                <a:gd name="connsiteY0" fmla="*/ 23511 h 420216"/>
                <a:gd name="connsiteX1" fmla="*/ 1894324 w 4477424"/>
                <a:gd name="connsiteY1" fmla="*/ 75758 h 420216"/>
                <a:gd name="connsiteX2" fmla="*/ 0 w 4477424"/>
                <a:gd name="connsiteY2" fmla="*/ 420216 h 420216"/>
                <a:gd name="connsiteX0" fmla="*/ 4477424 w 4477424"/>
                <a:gd name="connsiteY0" fmla="*/ 0 h 396705"/>
                <a:gd name="connsiteX1" fmla="*/ 1894324 w 4477424"/>
                <a:gd name="connsiteY1" fmla="*/ 52247 h 396705"/>
                <a:gd name="connsiteX2" fmla="*/ 0 w 4477424"/>
                <a:gd name="connsiteY2" fmla="*/ 396705 h 396705"/>
                <a:gd name="connsiteX0" fmla="*/ 4477424 w 4477424"/>
                <a:gd name="connsiteY0" fmla="*/ 66475 h 463180"/>
                <a:gd name="connsiteX1" fmla="*/ 2540483 w 4477424"/>
                <a:gd name="connsiteY1" fmla="*/ 0 h 463180"/>
                <a:gd name="connsiteX2" fmla="*/ 0 w 4477424"/>
                <a:gd name="connsiteY2" fmla="*/ 463180 h 463180"/>
                <a:gd name="connsiteX0" fmla="*/ 4477424 w 4477424"/>
                <a:gd name="connsiteY0" fmla="*/ 66475 h 463180"/>
                <a:gd name="connsiteX1" fmla="*/ 2540483 w 4477424"/>
                <a:gd name="connsiteY1" fmla="*/ 0 h 463180"/>
                <a:gd name="connsiteX2" fmla="*/ 0 w 4477424"/>
                <a:gd name="connsiteY2" fmla="*/ 463180 h 463180"/>
                <a:gd name="connsiteX0" fmla="*/ 4247285 w 4247285"/>
                <a:gd name="connsiteY0" fmla="*/ 87976 h 494574"/>
                <a:gd name="connsiteX1" fmla="*/ 2310344 w 4247285"/>
                <a:gd name="connsiteY1" fmla="*/ 21501 h 494574"/>
                <a:gd name="connsiteX2" fmla="*/ 0 w 4247285"/>
                <a:gd name="connsiteY2" fmla="*/ 494575 h 494574"/>
                <a:gd name="connsiteX0" fmla="*/ 4300394 w 4300394"/>
                <a:gd name="connsiteY0" fmla="*/ 88649 h 505142"/>
                <a:gd name="connsiteX1" fmla="*/ 2363453 w 4300394"/>
                <a:gd name="connsiteY1" fmla="*/ 22174 h 505142"/>
                <a:gd name="connsiteX2" fmla="*/ 0 w 4300394"/>
                <a:gd name="connsiteY2" fmla="*/ 505142 h 505142"/>
                <a:gd name="connsiteX0" fmla="*/ 4344651 w 4344651"/>
                <a:gd name="connsiteY0" fmla="*/ 91356 h 547423"/>
                <a:gd name="connsiteX1" fmla="*/ 2407710 w 4344651"/>
                <a:gd name="connsiteY1" fmla="*/ 24881 h 547423"/>
                <a:gd name="connsiteX2" fmla="*/ 0 w 4344651"/>
                <a:gd name="connsiteY2" fmla="*/ 547423 h 547423"/>
                <a:gd name="connsiteX0" fmla="*/ 4344651 w 4344651"/>
                <a:gd name="connsiteY0" fmla="*/ 91356 h 547423"/>
                <a:gd name="connsiteX1" fmla="*/ 2407710 w 4344651"/>
                <a:gd name="connsiteY1" fmla="*/ 24881 h 547423"/>
                <a:gd name="connsiteX2" fmla="*/ 0 w 4344651"/>
                <a:gd name="connsiteY2" fmla="*/ 547423 h 547423"/>
                <a:gd name="connsiteX0" fmla="*/ 4344651 w 4344651"/>
                <a:gd name="connsiteY0" fmla="*/ 72342 h 528409"/>
                <a:gd name="connsiteX1" fmla="*/ 2407710 w 4344651"/>
                <a:gd name="connsiteY1" fmla="*/ 5867 h 528409"/>
                <a:gd name="connsiteX2" fmla="*/ 0 w 4344651"/>
                <a:gd name="connsiteY2" fmla="*/ 528409 h 528409"/>
                <a:gd name="connsiteX0" fmla="*/ 4344651 w 4344651"/>
                <a:gd name="connsiteY0" fmla="*/ 119745 h 575812"/>
                <a:gd name="connsiteX1" fmla="*/ 2248384 w 4344651"/>
                <a:gd name="connsiteY1" fmla="*/ 3802 h 575812"/>
                <a:gd name="connsiteX2" fmla="*/ 0 w 4344651"/>
                <a:gd name="connsiteY2" fmla="*/ 575812 h 575812"/>
                <a:gd name="connsiteX0" fmla="*/ 4335800 w 4335800"/>
                <a:gd name="connsiteY0" fmla="*/ 52178 h 617074"/>
                <a:gd name="connsiteX1" fmla="*/ 2248384 w 4335800"/>
                <a:gd name="connsiteY1" fmla="*/ 45064 h 617074"/>
                <a:gd name="connsiteX2" fmla="*/ 0 w 4335800"/>
                <a:gd name="connsiteY2" fmla="*/ 617074 h 617074"/>
                <a:gd name="connsiteX0" fmla="*/ 4335800 w 4335800"/>
                <a:gd name="connsiteY0" fmla="*/ 40556 h 605452"/>
                <a:gd name="connsiteX1" fmla="*/ 2248384 w 4335800"/>
                <a:gd name="connsiteY1" fmla="*/ 33442 h 605452"/>
                <a:gd name="connsiteX2" fmla="*/ 0 w 4335800"/>
                <a:gd name="connsiteY2" fmla="*/ 605452 h 605452"/>
                <a:gd name="connsiteX0" fmla="*/ 4335800 w 4335800"/>
                <a:gd name="connsiteY0" fmla="*/ 16188 h 581084"/>
                <a:gd name="connsiteX1" fmla="*/ 2248384 w 4335800"/>
                <a:gd name="connsiteY1" fmla="*/ 9074 h 581084"/>
                <a:gd name="connsiteX2" fmla="*/ 0 w 4335800"/>
                <a:gd name="connsiteY2" fmla="*/ 581084 h 581084"/>
                <a:gd name="connsiteX0" fmla="*/ 3397542 w 3397542"/>
                <a:gd name="connsiteY0" fmla="*/ 48144 h 603146"/>
                <a:gd name="connsiteX1" fmla="*/ 2248384 w 3397542"/>
                <a:gd name="connsiteY1" fmla="*/ 31136 h 603146"/>
                <a:gd name="connsiteX2" fmla="*/ 0 w 3397542"/>
                <a:gd name="connsiteY2" fmla="*/ 603146 h 603146"/>
                <a:gd name="connsiteX0" fmla="*/ 3397542 w 3397542"/>
                <a:gd name="connsiteY0" fmla="*/ 52771 h 607773"/>
                <a:gd name="connsiteX1" fmla="*/ 2248384 w 3397542"/>
                <a:gd name="connsiteY1" fmla="*/ 35763 h 607773"/>
                <a:gd name="connsiteX2" fmla="*/ 0 w 3397542"/>
                <a:gd name="connsiteY2" fmla="*/ 607773 h 607773"/>
                <a:gd name="connsiteX0" fmla="*/ 3397542 w 3397542"/>
                <a:gd name="connsiteY0" fmla="*/ 52771 h 607773"/>
                <a:gd name="connsiteX1" fmla="*/ 2248384 w 3397542"/>
                <a:gd name="connsiteY1" fmla="*/ 35763 h 607773"/>
                <a:gd name="connsiteX2" fmla="*/ 0 w 3397542"/>
                <a:gd name="connsiteY2" fmla="*/ 607773 h 607773"/>
                <a:gd name="connsiteX0" fmla="*/ 3397542 w 3397542"/>
                <a:gd name="connsiteY0" fmla="*/ 31452 h 586454"/>
                <a:gd name="connsiteX1" fmla="*/ 2248384 w 3397542"/>
                <a:gd name="connsiteY1" fmla="*/ 14444 h 586454"/>
                <a:gd name="connsiteX2" fmla="*/ 0 w 3397542"/>
                <a:gd name="connsiteY2" fmla="*/ 586454 h 586454"/>
                <a:gd name="connsiteX0" fmla="*/ 3397542 w 3397542"/>
                <a:gd name="connsiteY0" fmla="*/ 31452 h 586454"/>
                <a:gd name="connsiteX1" fmla="*/ 2248384 w 3397542"/>
                <a:gd name="connsiteY1" fmla="*/ 14444 h 586454"/>
                <a:gd name="connsiteX2" fmla="*/ 0 w 3397542"/>
                <a:gd name="connsiteY2" fmla="*/ 586454 h 586454"/>
                <a:gd name="connsiteX0" fmla="*/ 3397542 w 3397542"/>
                <a:gd name="connsiteY0" fmla="*/ 32330 h 617013"/>
                <a:gd name="connsiteX1" fmla="*/ 2248384 w 3397542"/>
                <a:gd name="connsiteY1" fmla="*/ 45003 h 617013"/>
                <a:gd name="connsiteX2" fmla="*/ 0 w 3397542"/>
                <a:gd name="connsiteY2" fmla="*/ 617013 h 617013"/>
                <a:gd name="connsiteX0" fmla="*/ 3397542 w 3397651"/>
                <a:gd name="connsiteY0" fmla="*/ 30053 h 614736"/>
                <a:gd name="connsiteX1" fmla="*/ 2248384 w 3397651"/>
                <a:gd name="connsiteY1" fmla="*/ 42726 h 614736"/>
                <a:gd name="connsiteX2" fmla="*/ 0 w 3397651"/>
                <a:gd name="connsiteY2" fmla="*/ 614736 h 614736"/>
                <a:gd name="connsiteX0" fmla="*/ 3388691 w 3388801"/>
                <a:gd name="connsiteY0" fmla="*/ 0 h 653937"/>
                <a:gd name="connsiteX1" fmla="*/ 2248384 w 3388801"/>
                <a:gd name="connsiteY1" fmla="*/ 81927 h 653937"/>
                <a:gd name="connsiteX2" fmla="*/ 0 w 3388801"/>
                <a:gd name="connsiteY2" fmla="*/ 653937 h 653937"/>
                <a:gd name="connsiteX0" fmla="*/ 3353285 w 3353394"/>
                <a:gd name="connsiteY0" fmla="*/ 0 h 515428"/>
                <a:gd name="connsiteX1" fmla="*/ 2212978 w 3353394"/>
                <a:gd name="connsiteY1" fmla="*/ 81927 h 515428"/>
                <a:gd name="connsiteX2" fmla="*/ 0 w 3353394"/>
                <a:gd name="connsiteY2" fmla="*/ 515428 h 515428"/>
                <a:gd name="connsiteX0" fmla="*/ 3353285 w 3353390"/>
                <a:gd name="connsiteY0" fmla="*/ 17770 h 533198"/>
                <a:gd name="connsiteX1" fmla="*/ 2186424 w 3353390"/>
                <a:gd name="connsiteY1" fmla="*/ 40336 h 533198"/>
                <a:gd name="connsiteX2" fmla="*/ 0 w 3353390"/>
                <a:gd name="connsiteY2" fmla="*/ 533198 h 533198"/>
                <a:gd name="connsiteX0" fmla="*/ 3353285 w 3353377"/>
                <a:gd name="connsiteY0" fmla="*/ 0 h 515428"/>
                <a:gd name="connsiteX1" fmla="*/ 2097909 w 3353377"/>
                <a:gd name="connsiteY1" fmla="*/ 52246 h 515428"/>
                <a:gd name="connsiteX2" fmla="*/ 0 w 3353377"/>
                <a:gd name="connsiteY2" fmla="*/ 515428 h 515428"/>
                <a:gd name="connsiteX0" fmla="*/ 3379839 w 3379931"/>
                <a:gd name="connsiteY0" fmla="*/ 2710 h 567606"/>
                <a:gd name="connsiteX1" fmla="*/ 2124463 w 3379931"/>
                <a:gd name="connsiteY1" fmla="*/ 54956 h 567606"/>
                <a:gd name="connsiteX2" fmla="*/ 0 w 3379931"/>
                <a:gd name="connsiteY2" fmla="*/ 567606 h 567606"/>
                <a:gd name="connsiteX0" fmla="*/ 3388690 w 3388782"/>
                <a:gd name="connsiteY0" fmla="*/ 18297 h 810744"/>
                <a:gd name="connsiteX1" fmla="*/ 2133314 w 3388782"/>
                <a:gd name="connsiteY1" fmla="*/ 70543 h 810744"/>
                <a:gd name="connsiteX2" fmla="*/ 0 w 3388782"/>
                <a:gd name="connsiteY2" fmla="*/ 810745 h 810744"/>
                <a:gd name="connsiteX0" fmla="*/ 3388690 w 3388779"/>
                <a:gd name="connsiteY0" fmla="*/ 0 h 792448"/>
                <a:gd name="connsiteX1" fmla="*/ 2106760 w 3388779"/>
                <a:gd name="connsiteY1" fmla="*/ 141288 h 792448"/>
                <a:gd name="connsiteX2" fmla="*/ 0 w 3388779"/>
                <a:gd name="connsiteY2" fmla="*/ 792448 h 792448"/>
                <a:gd name="connsiteX0" fmla="*/ 3247066 w 3247152"/>
                <a:gd name="connsiteY0" fmla="*/ 0 h 1079361"/>
                <a:gd name="connsiteX1" fmla="*/ 1965136 w 3247152"/>
                <a:gd name="connsiteY1" fmla="*/ 141288 h 1079361"/>
                <a:gd name="connsiteX2" fmla="*/ 0 w 3247152"/>
                <a:gd name="connsiteY2" fmla="*/ 1079361 h 1079361"/>
                <a:gd name="connsiteX0" fmla="*/ 3247066 w 3247169"/>
                <a:gd name="connsiteY0" fmla="*/ 0 h 1079361"/>
                <a:gd name="connsiteX1" fmla="*/ 2089057 w 3247169"/>
                <a:gd name="connsiteY1" fmla="*/ 161075 h 1079361"/>
                <a:gd name="connsiteX2" fmla="*/ 0 w 3247169"/>
                <a:gd name="connsiteY2" fmla="*/ 1079361 h 1079361"/>
                <a:gd name="connsiteX0" fmla="*/ 3247066 w 3247169"/>
                <a:gd name="connsiteY0" fmla="*/ 0 h 1079361"/>
                <a:gd name="connsiteX1" fmla="*/ 2089057 w 3247169"/>
                <a:gd name="connsiteY1" fmla="*/ 161075 h 1079361"/>
                <a:gd name="connsiteX2" fmla="*/ 0 w 3247169"/>
                <a:gd name="connsiteY2" fmla="*/ 1079361 h 1079361"/>
              </a:gdLst>
              <a:ahLst/>
              <a:cxnLst>
                <a:cxn ang="0">
                  <a:pos x="connsiteX0" y="connsiteY0"/>
                </a:cxn>
                <a:cxn ang="0">
                  <a:pos x="connsiteX1" y="connsiteY1"/>
                </a:cxn>
                <a:cxn ang="0">
                  <a:pos x="connsiteX2" y="connsiteY2"/>
                </a:cxn>
              </a:cxnLst>
              <a:rect l="l" t="t" r="r" b="b"/>
              <a:pathLst>
                <a:path w="3247169" h="1079361">
                  <a:moveTo>
                    <a:pt x="3247066" y="0"/>
                  </a:moveTo>
                  <a:cubicBezTo>
                    <a:pt x="3256430" y="17417"/>
                    <a:pt x="2630235" y="-18818"/>
                    <a:pt x="2089057" y="161075"/>
                  </a:cubicBezTo>
                  <a:cubicBezTo>
                    <a:pt x="1547879" y="340968"/>
                    <a:pt x="596017" y="715252"/>
                    <a:pt x="0" y="1079361"/>
                  </a:cubicBezTo>
                </a:path>
              </a:pathLst>
            </a:custGeom>
            <a:noFill/>
            <a:ln w="57150">
              <a:solidFill>
                <a:srgbClr val="376092"/>
              </a:solidFill>
              <a:headEnd type="none" w="med" len="med"/>
              <a:tailEnd type="arrow"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8" name="Straight Arrow Connector 47"/>
            <p:cNvCxnSpPr/>
            <p:nvPr/>
          </p:nvCxnSpPr>
          <p:spPr>
            <a:xfrm flipH="1">
              <a:off x="7689304" y="4526471"/>
              <a:ext cx="1944216" cy="0"/>
            </a:xfrm>
            <a:prstGeom prst="straightConnector1">
              <a:avLst/>
            </a:prstGeom>
            <a:ln w="57150">
              <a:solidFill>
                <a:srgbClr val="37609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9" name="Freeform 48"/>
            <p:cNvSpPr/>
            <p:nvPr/>
          </p:nvSpPr>
          <p:spPr>
            <a:xfrm rot="19632069">
              <a:off x="5145177" y="4748326"/>
              <a:ext cx="751694" cy="136407"/>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638523 w 638523"/>
                <a:gd name="connsiteY0" fmla="*/ 137457 h 277775"/>
                <a:gd name="connsiteX1" fmla="*/ 0 w 638523"/>
                <a:gd name="connsiteY1" fmla="*/ 220812 h 277775"/>
                <a:gd name="connsiteX0" fmla="*/ 638523 w 638523"/>
                <a:gd name="connsiteY0" fmla="*/ 56701 h 212239"/>
                <a:gd name="connsiteX1" fmla="*/ 0 w 638523"/>
                <a:gd name="connsiteY1" fmla="*/ 140056 h 212239"/>
                <a:gd name="connsiteX0" fmla="*/ 657703 w 657703"/>
                <a:gd name="connsiteY0" fmla="*/ 54165 h 239841"/>
                <a:gd name="connsiteX1" fmla="*/ 0 w 657703"/>
                <a:gd name="connsiteY1" fmla="*/ 170785 h 239841"/>
                <a:gd name="connsiteX0" fmla="*/ 657703 w 657703"/>
                <a:gd name="connsiteY0" fmla="*/ 62013 h 212693"/>
                <a:gd name="connsiteX1" fmla="*/ 0 w 657703"/>
                <a:gd name="connsiteY1" fmla="*/ 178633 h 212693"/>
                <a:gd name="connsiteX0" fmla="*/ 657703 w 657703"/>
                <a:gd name="connsiteY0" fmla="*/ 55987 h 232257"/>
                <a:gd name="connsiteX1" fmla="*/ 0 w 657703"/>
                <a:gd name="connsiteY1" fmla="*/ 172607 h 232257"/>
                <a:gd name="connsiteX0" fmla="*/ 698544 w 698544"/>
                <a:gd name="connsiteY0" fmla="*/ 66320 h 141684"/>
                <a:gd name="connsiteX1" fmla="*/ 0 w 698544"/>
                <a:gd name="connsiteY1" fmla="*/ 71133 h 141684"/>
              </a:gdLst>
              <a:ahLst/>
              <a:cxnLst>
                <a:cxn ang="0">
                  <a:pos x="connsiteX0" y="connsiteY0"/>
                </a:cxn>
                <a:cxn ang="0">
                  <a:pos x="connsiteX1" y="connsiteY1"/>
                </a:cxn>
              </a:cxnLst>
              <a:rect l="l" t="t" r="r" b="b"/>
              <a:pathLst>
                <a:path w="698544" h="141684">
                  <a:moveTo>
                    <a:pt x="698544" y="66320"/>
                  </a:moveTo>
                  <a:cubicBezTo>
                    <a:pt x="233847" y="-168356"/>
                    <a:pt x="432075" y="314330"/>
                    <a:pt x="0" y="71133"/>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sp>
          <p:nvSpPr>
            <p:cNvPr id="50" name="Freeform 49"/>
            <p:cNvSpPr/>
            <p:nvPr/>
          </p:nvSpPr>
          <p:spPr>
            <a:xfrm rot="191115">
              <a:off x="6105166" y="4041538"/>
              <a:ext cx="714414" cy="143775"/>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619710 w 619710"/>
                <a:gd name="connsiteY0" fmla="*/ 129663 h 329583"/>
                <a:gd name="connsiteX1" fmla="*/ 0 w 619710"/>
                <a:gd name="connsiteY1" fmla="*/ 276251 h 329583"/>
                <a:gd name="connsiteX0" fmla="*/ 619710 w 619710"/>
                <a:gd name="connsiteY0" fmla="*/ 0 h 317619"/>
                <a:gd name="connsiteX1" fmla="*/ 0 w 619710"/>
                <a:gd name="connsiteY1" fmla="*/ 146588 h 317619"/>
                <a:gd name="connsiteX0" fmla="*/ 619710 w 619710"/>
                <a:gd name="connsiteY0" fmla="*/ 0 h 146588"/>
                <a:gd name="connsiteX1" fmla="*/ 0 w 619710"/>
                <a:gd name="connsiteY1" fmla="*/ 146588 h 146588"/>
                <a:gd name="connsiteX0" fmla="*/ 663899 w 663899"/>
                <a:gd name="connsiteY0" fmla="*/ 0 h 149337"/>
                <a:gd name="connsiteX1" fmla="*/ 0 w 663899"/>
                <a:gd name="connsiteY1" fmla="*/ 149337 h 149337"/>
                <a:gd name="connsiteX0" fmla="*/ 663899 w 663899"/>
                <a:gd name="connsiteY0" fmla="*/ 0 h 149337"/>
                <a:gd name="connsiteX1" fmla="*/ 0 w 663899"/>
                <a:gd name="connsiteY1" fmla="*/ 149337 h 149337"/>
              </a:gdLst>
              <a:ahLst/>
              <a:cxnLst>
                <a:cxn ang="0">
                  <a:pos x="connsiteX0" y="connsiteY0"/>
                </a:cxn>
                <a:cxn ang="0">
                  <a:pos x="connsiteX1" y="connsiteY1"/>
                </a:cxn>
              </a:cxnLst>
              <a:rect l="l" t="t" r="r" b="b"/>
              <a:pathLst>
                <a:path w="663899" h="149337">
                  <a:moveTo>
                    <a:pt x="663899" y="0"/>
                  </a:moveTo>
                  <a:cubicBezTo>
                    <a:pt x="369780" y="285270"/>
                    <a:pt x="268513" y="-125731"/>
                    <a:pt x="0" y="149337"/>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sp>
          <p:nvSpPr>
            <p:cNvPr id="51" name="Freeform 50"/>
            <p:cNvSpPr/>
            <p:nvPr/>
          </p:nvSpPr>
          <p:spPr>
            <a:xfrm rot="20042905">
              <a:off x="4794698" y="4486704"/>
              <a:ext cx="1722483" cy="189571"/>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883900 w 883900"/>
                <a:gd name="connsiteY0" fmla="*/ 167576 h 167576"/>
                <a:gd name="connsiteX1" fmla="*/ 0 w 883900"/>
                <a:gd name="connsiteY1" fmla="*/ 63613 h 167576"/>
                <a:gd name="connsiteX0" fmla="*/ 883900 w 883900"/>
                <a:gd name="connsiteY0" fmla="*/ 221812 h 221812"/>
                <a:gd name="connsiteX1" fmla="*/ 740355 w 883900"/>
                <a:gd name="connsiteY1" fmla="*/ 92816 h 221812"/>
                <a:gd name="connsiteX2" fmla="*/ 0 w 883900"/>
                <a:gd name="connsiteY2" fmla="*/ 117849 h 221812"/>
                <a:gd name="connsiteX0" fmla="*/ 1367489 w 1367489"/>
                <a:gd name="connsiteY0" fmla="*/ 286822 h 286822"/>
                <a:gd name="connsiteX1" fmla="*/ 740355 w 1367489"/>
                <a:gd name="connsiteY1" fmla="*/ 92816 h 286822"/>
                <a:gd name="connsiteX2" fmla="*/ 0 w 1367489"/>
                <a:gd name="connsiteY2" fmla="*/ 117849 h 286822"/>
                <a:gd name="connsiteX0" fmla="*/ 1367489 w 1367489"/>
                <a:gd name="connsiteY0" fmla="*/ 286822 h 286884"/>
                <a:gd name="connsiteX1" fmla="*/ 740355 w 1367489"/>
                <a:gd name="connsiteY1" fmla="*/ 92816 h 286884"/>
                <a:gd name="connsiteX2" fmla="*/ 0 w 1367489"/>
                <a:gd name="connsiteY2" fmla="*/ 117849 h 286884"/>
                <a:gd name="connsiteX0" fmla="*/ 1367489 w 1367489"/>
                <a:gd name="connsiteY0" fmla="*/ 286822 h 310514"/>
                <a:gd name="connsiteX1" fmla="*/ 740355 w 1367489"/>
                <a:gd name="connsiteY1" fmla="*/ 92816 h 310514"/>
                <a:gd name="connsiteX2" fmla="*/ 0 w 1367489"/>
                <a:gd name="connsiteY2" fmla="*/ 117849 h 310514"/>
                <a:gd name="connsiteX0" fmla="*/ 1367489 w 1367489"/>
                <a:gd name="connsiteY0" fmla="*/ 280548 h 304240"/>
                <a:gd name="connsiteX1" fmla="*/ 740355 w 1367489"/>
                <a:gd name="connsiteY1" fmla="*/ 86542 h 304240"/>
                <a:gd name="connsiteX2" fmla="*/ 0 w 1367489"/>
                <a:gd name="connsiteY2" fmla="*/ 111575 h 304240"/>
                <a:gd name="connsiteX0" fmla="*/ 1367489 w 1367489"/>
                <a:gd name="connsiteY0" fmla="*/ 280548 h 281143"/>
                <a:gd name="connsiteX1" fmla="*/ 740355 w 1367489"/>
                <a:gd name="connsiteY1" fmla="*/ 86542 h 281143"/>
                <a:gd name="connsiteX2" fmla="*/ 0 w 1367489"/>
                <a:gd name="connsiteY2" fmla="*/ 111575 h 281143"/>
                <a:gd name="connsiteX0" fmla="*/ 1367489 w 1367489"/>
                <a:gd name="connsiteY0" fmla="*/ 280548 h 280813"/>
                <a:gd name="connsiteX1" fmla="*/ 740355 w 1367489"/>
                <a:gd name="connsiteY1" fmla="*/ 86542 h 280813"/>
                <a:gd name="connsiteX2" fmla="*/ 0 w 1367489"/>
                <a:gd name="connsiteY2" fmla="*/ 111575 h 280813"/>
                <a:gd name="connsiteX0" fmla="*/ 1367489 w 1367489"/>
                <a:gd name="connsiteY0" fmla="*/ 260872 h 261137"/>
                <a:gd name="connsiteX1" fmla="*/ 740355 w 1367489"/>
                <a:gd name="connsiteY1" fmla="*/ 66866 h 261137"/>
                <a:gd name="connsiteX2" fmla="*/ 0 w 1367489"/>
                <a:gd name="connsiteY2" fmla="*/ 91899 h 261137"/>
                <a:gd name="connsiteX0" fmla="*/ 1367489 w 1367489"/>
                <a:gd name="connsiteY0" fmla="*/ 203427 h 211914"/>
                <a:gd name="connsiteX1" fmla="*/ 733032 w 1367489"/>
                <a:gd name="connsiteY1" fmla="*/ 71456 h 211914"/>
                <a:gd name="connsiteX2" fmla="*/ 0 w 1367489"/>
                <a:gd name="connsiteY2" fmla="*/ 34454 h 211914"/>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21970"/>
                <a:gd name="connsiteX1" fmla="*/ 733032 w 1367489"/>
                <a:gd name="connsiteY1" fmla="*/ 71456 h 221970"/>
                <a:gd name="connsiteX2" fmla="*/ 0 w 1367489"/>
                <a:gd name="connsiteY2" fmla="*/ 34454 h 221970"/>
                <a:gd name="connsiteX0" fmla="*/ 1367489 w 1367489"/>
                <a:gd name="connsiteY0" fmla="*/ 203427 h 224760"/>
                <a:gd name="connsiteX1" fmla="*/ 733032 w 1367489"/>
                <a:gd name="connsiteY1" fmla="*/ 71456 h 224760"/>
                <a:gd name="connsiteX2" fmla="*/ 0 w 1367489"/>
                <a:gd name="connsiteY2" fmla="*/ 34454 h 224760"/>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168973 h 217643"/>
                <a:gd name="connsiteX1" fmla="*/ 864673 w 1367489"/>
                <a:gd name="connsiteY1" fmla="*/ 141621 h 217643"/>
                <a:gd name="connsiteX2" fmla="*/ 0 w 1367489"/>
                <a:gd name="connsiteY2" fmla="*/ 0 h 217643"/>
                <a:gd name="connsiteX0" fmla="*/ 1367489 w 1367489"/>
                <a:gd name="connsiteY0" fmla="*/ 168973 h 199420"/>
                <a:gd name="connsiteX1" fmla="*/ 864673 w 1367489"/>
                <a:gd name="connsiteY1" fmla="*/ 141621 h 199420"/>
                <a:gd name="connsiteX2" fmla="*/ 0 w 1367489"/>
                <a:gd name="connsiteY2" fmla="*/ 0 h 199420"/>
                <a:gd name="connsiteX0" fmla="*/ 1367489 w 1367489"/>
                <a:gd name="connsiteY0" fmla="*/ 168973 h 212043"/>
                <a:gd name="connsiteX1" fmla="*/ 864673 w 1367489"/>
                <a:gd name="connsiteY1" fmla="*/ 141621 h 212043"/>
                <a:gd name="connsiteX2" fmla="*/ 0 w 1367489"/>
                <a:gd name="connsiteY2" fmla="*/ 0 h 212043"/>
                <a:gd name="connsiteX0" fmla="*/ 1367489 w 1367489"/>
                <a:gd name="connsiteY0" fmla="*/ 168973 h 224055"/>
                <a:gd name="connsiteX1" fmla="*/ 730218 w 1367489"/>
                <a:gd name="connsiteY1" fmla="*/ 156504 h 224055"/>
                <a:gd name="connsiteX2" fmla="*/ 0 w 1367489"/>
                <a:gd name="connsiteY2" fmla="*/ 0 h 224055"/>
                <a:gd name="connsiteX0" fmla="*/ 1367489 w 1367489"/>
                <a:gd name="connsiteY0" fmla="*/ 168973 h 219793"/>
                <a:gd name="connsiteX1" fmla="*/ 730218 w 1367489"/>
                <a:gd name="connsiteY1" fmla="*/ 156504 h 219793"/>
                <a:gd name="connsiteX2" fmla="*/ 0 w 1367489"/>
                <a:gd name="connsiteY2" fmla="*/ 0 h 219793"/>
                <a:gd name="connsiteX0" fmla="*/ 1367489 w 1367489"/>
                <a:gd name="connsiteY0" fmla="*/ 168973 h 219793"/>
                <a:gd name="connsiteX1" fmla="*/ 730218 w 1367489"/>
                <a:gd name="connsiteY1" fmla="*/ 156504 h 219793"/>
                <a:gd name="connsiteX2" fmla="*/ 0 w 1367489"/>
                <a:gd name="connsiteY2" fmla="*/ 0 h 219793"/>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16608"/>
                <a:gd name="connsiteX1" fmla="*/ 817131 w 1454402"/>
                <a:gd name="connsiteY1" fmla="*/ 137765 h 216608"/>
                <a:gd name="connsiteX2" fmla="*/ 0 w 1454402"/>
                <a:gd name="connsiteY2" fmla="*/ 0 h 216608"/>
                <a:gd name="connsiteX0" fmla="*/ 1600688 w 1600688"/>
                <a:gd name="connsiteY0" fmla="*/ 130785 h 213038"/>
                <a:gd name="connsiteX1" fmla="*/ 817131 w 1600688"/>
                <a:gd name="connsiteY1" fmla="*/ 137765 h 213038"/>
                <a:gd name="connsiteX2" fmla="*/ 0 w 1600688"/>
                <a:gd name="connsiteY2" fmla="*/ 0 h 213038"/>
                <a:gd name="connsiteX0" fmla="*/ 1600688 w 1600688"/>
                <a:gd name="connsiteY0" fmla="*/ 130785 h 196903"/>
                <a:gd name="connsiteX1" fmla="*/ 817131 w 1600688"/>
                <a:gd name="connsiteY1" fmla="*/ 137765 h 196903"/>
                <a:gd name="connsiteX2" fmla="*/ 0 w 1600688"/>
                <a:gd name="connsiteY2" fmla="*/ 0 h 196903"/>
              </a:gdLst>
              <a:ahLst/>
              <a:cxnLst>
                <a:cxn ang="0">
                  <a:pos x="connsiteX0" y="connsiteY0"/>
                </a:cxn>
                <a:cxn ang="0">
                  <a:pos x="connsiteX1" y="connsiteY1"/>
                </a:cxn>
                <a:cxn ang="0">
                  <a:pos x="connsiteX2" y="connsiteY2"/>
                </a:cxn>
              </a:cxnLst>
              <a:rect l="l" t="t" r="r" b="b"/>
              <a:pathLst>
                <a:path w="1600688" h="196903">
                  <a:moveTo>
                    <a:pt x="1600688" y="130785"/>
                  </a:moveTo>
                  <a:cubicBezTo>
                    <a:pt x="1132870" y="-85651"/>
                    <a:pt x="1090908" y="347675"/>
                    <a:pt x="817131" y="137765"/>
                  </a:cubicBezTo>
                  <a:cubicBezTo>
                    <a:pt x="371180" y="-146691"/>
                    <a:pt x="422081" y="452335"/>
                    <a:pt x="0" y="0"/>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grpSp>
      <p:sp>
        <p:nvSpPr>
          <p:cNvPr id="7" name="Content Placeholder 6"/>
          <p:cNvSpPr>
            <a:spLocks noGrp="1"/>
          </p:cNvSpPr>
          <p:nvPr>
            <p:ph idx="1"/>
          </p:nvPr>
        </p:nvSpPr>
        <p:spPr>
          <a:xfrm>
            <a:off x="495300" y="1124744"/>
            <a:ext cx="9138220" cy="2880320"/>
          </a:xfrm>
        </p:spPr>
        <p:txBody>
          <a:bodyPr/>
          <a:lstStyle/>
          <a:p>
            <a:r>
              <a:rPr lang="en-GB" dirty="0">
                <a:solidFill>
                  <a:schemeClr val="tx1">
                    <a:lumMod val="85000"/>
                    <a:lumOff val="15000"/>
                  </a:schemeClr>
                </a:solidFill>
              </a:rPr>
              <a:t>Coordinated input allows a recovery with </a:t>
            </a:r>
            <a:r>
              <a:rPr lang="en-GB" dirty="0">
                <a:solidFill>
                  <a:srgbClr val="FF0000"/>
                </a:solidFill>
              </a:rPr>
              <a:t>minimum height loss</a:t>
            </a:r>
          </a:p>
          <a:p>
            <a:r>
              <a:rPr lang="en-GB" dirty="0">
                <a:solidFill>
                  <a:srgbClr val="FF0000"/>
                </a:solidFill>
              </a:rPr>
              <a:t>Simultaneously</a:t>
            </a:r>
            <a:r>
              <a:rPr lang="en-GB" dirty="0">
                <a:solidFill>
                  <a:schemeClr val="tx1">
                    <a:lumMod val="85000"/>
                    <a:lumOff val="15000"/>
                  </a:schemeClr>
                </a:solidFill>
              </a:rPr>
              <a:t> </a:t>
            </a:r>
          </a:p>
          <a:p>
            <a:pPr lvl="1"/>
            <a:r>
              <a:rPr lang="en-GB" dirty="0">
                <a:solidFill>
                  <a:schemeClr val="tx1"/>
                </a:solidFill>
              </a:rPr>
              <a:t>Move control column forwards to reduce AOA</a:t>
            </a:r>
          </a:p>
          <a:p>
            <a:pPr lvl="1"/>
            <a:r>
              <a:rPr lang="en-GB" dirty="0">
                <a:solidFill>
                  <a:schemeClr val="tx1"/>
                </a:solidFill>
              </a:rPr>
              <a:t>Increase power (usually full power) – to aid acceleration with minimum height loss</a:t>
            </a:r>
          </a:p>
          <a:p>
            <a:r>
              <a:rPr lang="en-GB" dirty="0">
                <a:solidFill>
                  <a:schemeClr val="tx1">
                    <a:lumMod val="85000"/>
                    <a:lumOff val="15000"/>
                  </a:schemeClr>
                </a:solidFill>
              </a:rPr>
              <a:t>As soon as airspeed safe, raise nose and adopt a full powered shallow climb</a:t>
            </a:r>
          </a:p>
          <a:p>
            <a:pPr lvl="1"/>
            <a:endParaRPr lang="en-GB" dirty="0">
              <a:solidFill>
                <a:schemeClr val="tx1">
                  <a:lumMod val="85000"/>
                  <a:lumOff val="15000"/>
                </a:schemeClr>
              </a:solidFill>
            </a:endParaRPr>
          </a:p>
        </p:txBody>
      </p:sp>
      <p:sp>
        <p:nvSpPr>
          <p:cNvPr id="8" name="Title 7"/>
          <p:cNvSpPr>
            <a:spLocks noGrp="1"/>
          </p:cNvSpPr>
          <p:nvPr>
            <p:ph type="title"/>
          </p:nvPr>
        </p:nvSpPr>
        <p:spPr/>
        <p:txBody>
          <a:bodyPr/>
          <a:lstStyle/>
          <a:p>
            <a:r>
              <a:rPr lang="en-GB" sz="2800" dirty="0">
                <a:solidFill>
                  <a:schemeClr val="tx1">
                    <a:lumMod val="85000"/>
                    <a:lumOff val="15000"/>
                  </a:schemeClr>
                </a:solidFill>
              </a:rPr>
              <a:t>Standard Stall Recovery (SSR)</a:t>
            </a:r>
            <a:endParaRPr lang="en-GB" dirty="0"/>
          </a:p>
        </p:txBody>
      </p:sp>
      <p:sp>
        <p:nvSpPr>
          <p:cNvPr id="4" name="Rounded Rectangle 3"/>
          <p:cNvSpPr/>
          <p:nvPr/>
        </p:nvSpPr>
        <p:spPr>
          <a:xfrm>
            <a:off x="499060" y="1556792"/>
            <a:ext cx="9062452" cy="156984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65" name="Group 64"/>
          <p:cNvGrpSpPr/>
          <p:nvPr/>
        </p:nvGrpSpPr>
        <p:grpSpPr>
          <a:xfrm rot="21071649">
            <a:off x="1677231" y="3358454"/>
            <a:ext cx="5642595" cy="3296009"/>
            <a:chOff x="4827616" y="3157327"/>
            <a:chExt cx="5642595" cy="3296009"/>
          </a:xfrm>
        </p:grpSpPr>
        <p:pic>
          <p:nvPicPr>
            <p:cNvPr id="66" name="Picture 6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27616" y="3157327"/>
              <a:ext cx="5642595" cy="3296009"/>
            </a:xfrm>
            <a:prstGeom prst="rect">
              <a:avLst/>
            </a:prstGeom>
          </p:spPr>
        </p:pic>
        <p:pic>
          <p:nvPicPr>
            <p:cNvPr id="67" name="Picture 2" descr="C:\Users\Marcus\Desktop\10A assets\10a.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9466" y="4592603"/>
              <a:ext cx="1667989" cy="1140652"/>
            </a:xfrm>
            <a:prstGeom prst="rect">
              <a:avLst/>
            </a:prstGeom>
            <a:noFill/>
            <a:extLst>
              <a:ext uri="{909E8E84-426E-40DD-AFC4-6F175D3DCCD1}">
                <a14:hiddenFill xmlns:a14="http://schemas.microsoft.com/office/drawing/2010/main">
                  <a:solidFill>
                    <a:srgbClr val="FFFFFF"/>
                  </a:solidFill>
                </a14:hiddenFill>
              </a:ext>
            </a:extLst>
          </p:spPr>
        </p:pic>
        <p:grpSp>
          <p:nvGrpSpPr>
            <p:cNvPr id="68" name="Group 67"/>
            <p:cNvGrpSpPr/>
            <p:nvPr/>
          </p:nvGrpSpPr>
          <p:grpSpPr>
            <a:xfrm>
              <a:off x="6540886" y="4920007"/>
              <a:ext cx="3748446" cy="476557"/>
              <a:chOff x="3986784" y="4148942"/>
              <a:chExt cx="5646736" cy="717895"/>
            </a:xfrm>
          </p:grpSpPr>
          <p:sp>
            <p:nvSpPr>
              <p:cNvPr id="71" name="Freeform 70"/>
              <p:cNvSpPr/>
              <p:nvPr/>
            </p:nvSpPr>
            <p:spPr>
              <a:xfrm>
                <a:off x="3986784" y="4148942"/>
                <a:ext cx="4899754" cy="717895"/>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472366 w 4472366"/>
                  <a:gd name="connsiteY0" fmla="*/ 289606 h 745673"/>
                  <a:gd name="connsiteX1" fmla="*/ 3314701 w 4472366"/>
                  <a:gd name="connsiteY1" fmla="*/ 251790 h 745673"/>
                  <a:gd name="connsiteX2" fmla="*/ 2345749 w 4472366"/>
                  <a:gd name="connsiteY2" fmla="*/ 15366 h 745673"/>
                  <a:gd name="connsiteX3" fmla="*/ 0 w 4472366"/>
                  <a:gd name="connsiteY3" fmla="*/ 745673 h 745673"/>
                  <a:gd name="connsiteX0" fmla="*/ 4647709 w 4647709"/>
                  <a:gd name="connsiteY0" fmla="*/ 289606 h 745673"/>
                  <a:gd name="connsiteX1" fmla="*/ 3314701 w 4647709"/>
                  <a:gd name="connsiteY1" fmla="*/ 251790 h 745673"/>
                  <a:gd name="connsiteX2" fmla="*/ 2345749 w 4647709"/>
                  <a:gd name="connsiteY2" fmla="*/ 15366 h 745673"/>
                  <a:gd name="connsiteX3" fmla="*/ 0 w 4647709"/>
                  <a:gd name="connsiteY3" fmla="*/ 745673 h 745673"/>
                  <a:gd name="connsiteX0" fmla="*/ 4553293 w 4553293"/>
                  <a:gd name="connsiteY0" fmla="*/ 289606 h 745673"/>
                  <a:gd name="connsiteX1" fmla="*/ 3314701 w 4553293"/>
                  <a:gd name="connsiteY1" fmla="*/ 251790 h 745673"/>
                  <a:gd name="connsiteX2" fmla="*/ 2345749 w 4553293"/>
                  <a:gd name="connsiteY2" fmla="*/ 15366 h 745673"/>
                  <a:gd name="connsiteX3" fmla="*/ 0 w 4553293"/>
                  <a:gd name="connsiteY3" fmla="*/ 745673 h 745673"/>
                </a:gdLst>
                <a:ahLst/>
                <a:cxnLst>
                  <a:cxn ang="0">
                    <a:pos x="connsiteX0" y="connsiteY0"/>
                  </a:cxn>
                  <a:cxn ang="0">
                    <a:pos x="connsiteX1" y="connsiteY1"/>
                  </a:cxn>
                  <a:cxn ang="0">
                    <a:pos x="connsiteX2" y="connsiteY2"/>
                  </a:cxn>
                  <a:cxn ang="0">
                    <a:pos x="connsiteX3" y="connsiteY3"/>
                  </a:cxn>
                </a:cxnLst>
                <a:rect l="l" t="t" r="r" b="b"/>
                <a:pathLst>
                  <a:path w="4553293" h="745673">
                    <a:moveTo>
                      <a:pt x="4553293" y="289606"/>
                    </a:moveTo>
                    <a:cubicBezTo>
                      <a:pt x="4539774" y="295805"/>
                      <a:pt x="3682625" y="297497"/>
                      <a:pt x="3314701" y="251790"/>
                    </a:cubicBezTo>
                    <a:cubicBezTo>
                      <a:pt x="2946777" y="206083"/>
                      <a:pt x="2898199" y="-66948"/>
                      <a:pt x="2345749" y="15366"/>
                    </a:cubicBezTo>
                    <a:cubicBezTo>
                      <a:pt x="1793299" y="97680"/>
                      <a:pt x="764196" y="460712"/>
                      <a:pt x="0" y="745673"/>
                    </a:cubicBezTo>
                  </a:path>
                </a:pathLst>
              </a:custGeom>
              <a:noFill/>
              <a:ln w="57150">
                <a:solidFill>
                  <a:schemeClr val="accent2"/>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2" name="Straight Arrow Connector 71"/>
              <p:cNvCxnSpPr/>
              <p:nvPr/>
            </p:nvCxnSpPr>
            <p:spPr>
              <a:xfrm flipH="1">
                <a:off x="8697416" y="4436974"/>
                <a:ext cx="936104" cy="0"/>
              </a:xfrm>
              <a:prstGeom prst="straightConnector1">
                <a:avLst/>
              </a:prstGeom>
              <a:ln w="57150">
                <a:solidFill>
                  <a:schemeClr val="accent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69" name="Freeform 68"/>
            <p:cNvSpPr/>
            <p:nvPr/>
          </p:nvSpPr>
          <p:spPr>
            <a:xfrm>
              <a:off x="6614999" y="5298492"/>
              <a:ext cx="2414408" cy="362755"/>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2302 h 739007"/>
                <a:gd name="connsiteX1" fmla="*/ 2345749 w 4477424"/>
                <a:gd name="connsiteY1" fmla="*/ 8700 h 739007"/>
                <a:gd name="connsiteX2" fmla="*/ 0 w 4477424"/>
                <a:gd name="connsiteY2" fmla="*/ 739007 h 739007"/>
                <a:gd name="connsiteX0" fmla="*/ 4477424 w 4477424"/>
                <a:gd name="connsiteY0" fmla="*/ 41163 h 437868"/>
                <a:gd name="connsiteX1" fmla="*/ 1920878 w 4477424"/>
                <a:gd name="connsiteY1" fmla="*/ 63729 h 437868"/>
                <a:gd name="connsiteX2" fmla="*/ 0 w 4477424"/>
                <a:gd name="connsiteY2" fmla="*/ 437868 h 437868"/>
                <a:gd name="connsiteX0" fmla="*/ 4477424 w 4477424"/>
                <a:gd name="connsiteY0" fmla="*/ 32049 h 428754"/>
                <a:gd name="connsiteX1" fmla="*/ 1894324 w 4477424"/>
                <a:gd name="connsiteY1" fmla="*/ 84296 h 428754"/>
                <a:gd name="connsiteX2" fmla="*/ 0 w 4477424"/>
                <a:gd name="connsiteY2" fmla="*/ 428754 h 428754"/>
                <a:gd name="connsiteX0" fmla="*/ 4477424 w 4477424"/>
                <a:gd name="connsiteY0" fmla="*/ 23511 h 420216"/>
                <a:gd name="connsiteX1" fmla="*/ 1894324 w 4477424"/>
                <a:gd name="connsiteY1" fmla="*/ 75758 h 420216"/>
                <a:gd name="connsiteX2" fmla="*/ 0 w 4477424"/>
                <a:gd name="connsiteY2" fmla="*/ 420216 h 420216"/>
                <a:gd name="connsiteX0" fmla="*/ 4477424 w 4477424"/>
                <a:gd name="connsiteY0" fmla="*/ 0 h 396705"/>
                <a:gd name="connsiteX1" fmla="*/ 1894324 w 4477424"/>
                <a:gd name="connsiteY1" fmla="*/ 52247 h 396705"/>
                <a:gd name="connsiteX2" fmla="*/ 0 w 4477424"/>
                <a:gd name="connsiteY2" fmla="*/ 396705 h 396705"/>
                <a:gd name="connsiteX0" fmla="*/ 4477424 w 4477424"/>
                <a:gd name="connsiteY0" fmla="*/ 66475 h 463180"/>
                <a:gd name="connsiteX1" fmla="*/ 2540483 w 4477424"/>
                <a:gd name="connsiteY1" fmla="*/ 0 h 463180"/>
                <a:gd name="connsiteX2" fmla="*/ 0 w 4477424"/>
                <a:gd name="connsiteY2" fmla="*/ 463180 h 463180"/>
                <a:gd name="connsiteX0" fmla="*/ 4477424 w 4477424"/>
                <a:gd name="connsiteY0" fmla="*/ 66475 h 463180"/>
                <a:gd name="connsiteX1" fmla="*/ 2540483 w 4477424"/>
                <a:gd name="connsiteY1" fmla="*/ 0 h 463180"/>
                <a:gd name="connsiteX2" fmla="*/ 0 w 4477424"/>
                <a:gd name="connsiteY2" fmla="*/ 463180 h 463180"/>
                <a:gd name="connsiteX0" fmla="*/ 4247285 w 4247285"/>
                <a:gd name="connsiteY0" fmla="*/ 87976 h 494574"/>
                <a:gd name="connsiteX1" fmla="*/ 2310344 w 4247285"/>
                <a:gd name="connsiteY1" fmla="*/ 21501 h 494574"/>
                <a:gd name="connsiteX2" fmla="*/ 0 w 4247285"/>
                <a:gd name="connsiteY2" fmla="*/ 494575 h 494574"/>
                <a:gd name="connsiteX0" fmla="*/ 4300394 w 4300394"/>
                <a:gd name="connsiteY0" fmla="*/ 88649 h 505142"/>
                <a:gd name="connsiteX1" fmla="*/ 2363453 w 4300394"/>
                <a:gd name="connsiteY1" fmla="*/ 22174 h 505142"/>
                <a:gd name="connsiteX2" fmla="*/ 0 w 4300394"/>
                <a:gd name="connsiteY2" fmla="*/ 505142 h 505142"/>
                <a:gd name="connsiteX0" fmla="*/ 4344651 w 4344651"/>
                <a:gd name="connsiteY0" fmla="*/ 91356 h 547423"/>
                <a:gd name="connsiteX1" fmla="*/ 2407710 w 4344651"/>
                <a:gd name="connsiteY1" fmla="*/ 24881 h 547423"/>
                <a:gd name="connsiteX2" fmla="*/ 0 w 4344651"/>
                <a:gd name="connsiteY2" fmla="*/ 547423 h 547423"/>
                <a:gd name="connsiteX0" fmla="*/ 4344651 w 4344651"/>
                <a:gd name="connsiteY0" fmla="*/ 91356 h 547423"/>
                <a:gd name="connsiteX1" fmla="*/ 2407710 w 4344651"/>
                <a:gd name="connsiteY1" fmla="*/ 24881 h 547423"/>
                <a:gd name="connsiteX2" fmla="*/ 0 w 4344651"/>
                <a:gd name="connsiteY2" fmla="*/ 547423 h 547423"/>
                <a:gd name="connsiteX0" fmla="*/ 4344651 w 4344651"/>
                <a:gd name="connsiteY0" fmla="*/ 72342 h 528409"/>
                <a:gd name="connsiteX1" fmla="*/ 2407710 w 4344651"/>
                <a:gd name="connsiteY1" fmla="*/ 5867 h 528409"/>
                <a:gd name="connsiteX2" fmla="*/ 0 w 4344651"/>
                <a:gd name="connsiteY2" fmla="*/ 528409 h 528409"/>
                <a:gd name="connsiteX0" fmla="*/ 4344651 w 4344651"/>
                <a:gd name="connsiteY0" fmla="*/ 119745 h 575812"/>
                <a:gd name="connsiteX1" fmla="*/ 2248384 w 4344651"/>
                <a:gd name="connsiteY1" fmla="*/ 3802 h 575812"/>
                <a:gd name="connsiteX2" fmla="*/ 0 w 4344651"/>
                <a:gd name="connsiteY2" fmla="*/ 575812 h 575812"/>
                <a:gd name="connsiteX0" fmla="*/ 4335800 w 4335800"/>
                <a:gd name="connsiteY0" fmla="*/ 52178 h 617074"/>
                <a:gd name="connsiteX1" fmla="*/ 2248384 w 4335800"/>
                <a:gd name="connsiteY1" fmla="*/ 45064 h 617074"/>
                <a:gd name="connsiteX2" fmla="*/ 0 w 4335800"/>
                <a:gd name="connsiteY2" fmla="*/ 617074 h 617074"/>
                <a:gd name="connsiteX0" fmla="*/ 4335800 w 4335800"/>
                <a:gd name="connsiteY0" fmla="*/ 40556 h 605452"/>
                <a:gd name="connsiteX1" fmla="*/ 2248384 w 4335800"/>
                <a:gd name="connsiteY1" fmla="*/ 33442 h 605452"/>
                <a:gd name="connsiteX2" fmla="*/ 0 w 4335800"/>
                <a:gd name="connsiteY2" fmla="*/ 605452 h 605452"/>
                <a:gd name="connsiteX0" fmla="*/ 4335800 w 4335800"/>
                <a:gd name="connsiteY0" fmla="*/ 16188 h 581084"/>
                <a:gd name="connsiteX1" fmla="*/ 2248384 w 4335800"/>
                <a:gd name="connsiteY1" fmla="*/ 9074 h 581084"/>
                <a:gd name="connsiteX2" fmla="*/ 0 w 4335800"/>
                <a:gd name="connsiteY2" fmla="*/ 581084 h 581084"/>
                <a:gd name="connsiteX0" fmla="*/ 3397542 w 3397542"/>
                <a:gd name="connsiteY0" fmla="*/ 48144 h 603146"/>
                <a:gd name="connsiteX1" fmla="*/ 2248384 w 3397542"/>
                <a:gd name="connsiteY1" fmla="*/ 31136 h 603146"/>
                <a:gd name="connsiteX2" fmla="*/ 0 w 3397542"/>
                <a:gd name="connsiteY2" fmla="*/ 603146 h 603146"/>
                <a:gd name="connsiteX0" fmla="*/ 3397542 w 3397542"/>
                <a:gd name="connsiteY0" fmla="*/ 52771 h 607773"/>
                <a:gd name="connsiteX1" fmla="*/ 2248384 w 3397542"/>
                <a:gd name="connsiteY1" fmla="*/ 35763 h 607773"/>
                <a:gd name="connsiteX2" fmla="*/ 0 w 3397542"/>
                <a:gd name="connsiteY2" fmla="*/ 607773 h 607773"/>
                <a:gd name="connsiteX0" fmla="*/ 3397542 w 3397542"/>
                <a:gd name="connsiteY0" fmla="*/ 52771 h 607773"/>
                <a:gd name="connsiteX1" fmla="*/ 2248384 w 3397542"/>
                <a:gd name="connsiteY1" fmla="*/ 35763 h 607773"/>
                <a:gd name="connsiteX2" fmla="*/ 0 w 3397542"/>
                <a:gd name="connsiteY2" fmla="*/ 607773 h 607773"/>
                <a:gd name="connsiteX0" fmla="*/ 3397542 w 3397542"/>
                <a:gd name="connsiteY0" fmla="*/ 31452 h 586454"/>
                <a:gd name="connsiteX1" fmla="*/ 2248384 w 3397542"/>
                <a:gd name="connsiteY1" fmla="*/ 14444 h 586454"/>
                <a:gd name="connsiteX2" fmla="*/ 0 w 3397542"/>
                <a:gd name="connsiteY2" fmla="*/ 586454 h 586454"/>
                <a:gd name="connsiteX0" fmla="*/ 3397542 w 3397542"/>
                <a:gd name="connsiteY0" fmla="*/ 31452 h 586454"/>
                <a:gd name="connsiteX1" fmla="*/ 2248384 w 3397542"/>
                <a:gd name="connsiteY1" fmla="*/ 14444 h 586454"/>
                <a:gd name="connsiteX2" fmla="*/ 0 w 3397542"/>
                <a:gd name="connsiteY2" fmla="*/ 586454 h 586454"/>
                <a:gd name="connsiteX0" fmla="*/ 3397542 w 3397542"/>
                <a:gd name="connsiteY0" fmla="*/ 32330 h 617013"/>
                <a:gd name="connsiteX1" fmla="*/ 2248384 w 3397542"/>
                <a:gd name="connsiteY1" fmla="*/ 45003 h 617013"/>
                <a:gd name="connsiteX2" fmla="*/ 0 w 3397542"/>
                <a:gd name="connsiteY2" fmla="*/ 617013 h 617013"/>
                <a:gd name="connsiteX0" fmla="*/ 3397542 w 3397651"/>
                <a:gd name="connsiteY0" fmla="*/ 30053 h 614736"/>
                <a:gd name="connsiteX1" fmla="*/ 2248384 w 3397651"/>
                <a:gd name="connsiteY1" fmla="*/ 42726 h 614736"/>
                <a:gd name="connsiteX2" fmla="*/ 0 w 3397651"/>
                <a:gd name="connsiteY2" fmla="*/ 614736 h 614736"/>
                <a:gd name="connsiteX0" fmla="*/ 3388691 w 3388801"/>
                <a:gd name="connsiteY0" fmla="*/ 0 h 653937"/>
                <a:gd name="connsiteX1" fmla="*/ 2248384 w 3388801"/>
                <a:gd name="connsiteY1" fmla="*/ 81927 h 653937"/>
                <a:gd name="connsiteX2" fmla="*/ 0 w 3388801"/>
                <a:gd name="connsiteY2" fmla="*/ 653937 h 653937"/>
                <a:gd name="connsiteX0" fmla="*/ 3353285 w 3353394"/>
                <a:gd name="connsiteY0" fmla="*/ 0 h 515428"/>
                <a:gd name="connsiteX1" fmla="*/ 2212978 w 3353394"/>
                <a:gd name="connsiteY1" fmla="*/ 81927 h 515428"/>
                <a:gd name="connsiteX2" fmla="*/ 0 w 3353394"/>
                <a:gd name="connsiteY2" fmla="*/ 515428 h 515428"/>
                <a:gd name="connsiteX0" fmla="*/ 3353285 w 3353390"/>
                <a:gd name="connsiteY0" fmla="*/ 17770 h 533198"/>
                <a:gd name="connsiteX1" fmla="*/ 2186424 w 3353390"/>
                <a:gd name="connsiteY1" fmla="*/ 40336 h 533198"/>
                <a:gd name="connsiteX2" fmla="*/ 0 w 3353390"/>
                <a:gd name="connsiteY2" fmla="*/ 533198 h 533198"/>
                <a:gd name="connsiteX0" fmla="*/ 3353285 w 3353377"/>
                <a:gd name="connsiteY0" fmla="*/ 0 h 515428"/>
                <a:gd name="connsiteX1" fmla="*/ 2097909 w 3353377"/>
                <a:gd name="connsiteY1" fmla="*/ 52246 h 515428"/>
                <a:gd name="connsiteX2" fmla="*/ 0 w 3353377"/>
                <a:gd name="connsiteY2" fmla="*/ 515428 h 515428"/>
                <a:gd name="connsiteX0" fmla="*/ 3379839 w 3379931"/>
                <a:gd name="connsiteY0" fmla="*/ 2710 h 567606"/>
                <a:gd name="connsiteX1" fmla="*/ 2124463 w 3379931"/>
                <a:gd name="connsiteY1" fmla="*/ 54956 h 567606"/>
                <a:gd name="connsiteX2" fmla="*/ 0 w 3379931"/>
                <a:gd name="connsiteY2" fmla="*/ 567606 h 567606"/>
              </a:gdLst>
              <a:ahLst/>
              <a:cxnLst>
                <a:cxn ang="0">
                  <a:pos x="connsiteX0" y="connsiteY0"/>
                </a:cxn>
                <a:cxn ang="0">
                  <a:pos x="connsiteX1" y="connsiteY1"/>
                </a:cxn>
                <a:cxn ang="0">
                  <a:pos x="connsiteX2" y="connsiteY2"/>
                </a:cxn>
              </a:cxnLst>
              <a:rect l="l" t="t" r="r" b="b"/>
              <a:pathLst>
                <a:path w="3379931" h="567606">
                  <a:moveTo>
                    <a:pt x="3379839" y="2710"/>
                  </a:moveTo>
                  <a:cubicBezTo>
                    <a:pt x="3389203" y="20127"/>
                    <a:pt x="2687769" y="-39193"/>
                    <a:pt x="2124463" y="54956"/>
                  </a:cubicBezTo>
                  <a:cubicBezTo>
                    <a:pt x="1561157" y="149105"/>
                    <a:pt x="622572" y="302432"/>
                    <a:pt x="0" y="567606"/>
                  </a:cubicBezTo>
                </a:path>
              </a:pathLst>
            </a:custGeom>
            <a:noFill/>
            <a:ln w="57150">
              <a:solidFill>
                <a:srgbClr val="376092"/>
              </a:solidFill>
              <a:headEnd type="none" w="med" len="med"/>
              <a:tailEnd type="arrow"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0" name="Straight Arrow Connector 69"/>
            <p:cNvCxnSpPr/>
            <p:nvPr/>
          </p:nvCxnSpPr>
          <p:spPr>
            <a:xfrm flipH="1">
              <a:off x="8998714" y="5299466"/>
              <a:ext cx="1290620" cy="0"/>
            </a:xfrm>
            <a:prstGeom prst="straightConnector1">
              <a:avLst/>
            </a:prstGeom>
            <a:ln w="57150">
              <a:solidFill>
                <a:srgbClr val="37609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42101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29"/>
                                        </p:tgtEl>
                                        <p:attrNameLst>
                                          <p:attrName>style.visibility</p:attrName>
                                        </p:attrNameLst>
                                      </p:cBhvr>
                                      <p:to>
                                        <p:strVal val="visible"/>
                                      </p:to>
                                    </p:set>
                                    <p:animEffect transition="in" filter="fade">
                                      <p:cBhvr>
                                        <p:cTn id="20" dur="500"/>
                                        <p:tgtEl>
                                          <p:spTgt spid="29"/>
                                        </p:tgtEl>
                                      </p:cBhvr>
                                    </p:animEffect>
                                  </p:childTnLst>
                                </p:cTn>
                              </p:par>
                              <p:par>
                                <p:cTn id="21" presetID="10" presetClass="exit" presetSubtype="0" fill="hold" nodeType="withEffect">
                                  <p:stCondLst>
                                    <p:cond delay="0"/>
                                  </p:stCondLst>
                                  <p:childTnLst>
                                    <p:animEffect transition="out" filter="fade">
                                      <p:cBhvr>
                                        <p:cTn id="22" dur="500"/>
                                        <p:tgtEl>
                                          <p:spTgt spid="39"/>
                                        </p:tgtEl>
                                      </p:cBhvr>
                                    </p:animEffect>
                                    <p:set>
                                      <p:cBhvr>
                                        <p:cTn id="23" dur="1" fill="hold">
                                          <p:stCondLst>
                                            <p:cond delay="499"/>
                                          </p:stCondLst>
                                        </p:cTn>
                                        <p:tgtEl>
                                          <p:spTgt spid="39"/>
                                        </p:tgtEl>
                                        <p:attrNameLst>
                                          <p:attrName>style.visibility</p:attrName>
                                        </p:attrNameLst>
                                      </p:cBhvr>
                                      <p:to>
                                        <p:strVal val="hidden"/>
                                      </p:to>
                                    </p:set>
                                  </p:childTnLst>
                                </p:cTn>
                              </p:par>
                              <p:par>
                                <p:cTn id="24" presetID="10" presetClass="entr" presetSubtype="0" fill="hold" grpId="0" nodeType="withEffect">
                                  <p:stCondLst>
                                    <p:cond delay="0"/>
                                  </p:stCondLst>
                                  <p:childTnLst>
                                    <p:set>
                                      <p:cBhvr>
                                        <p:cTn id="25" dur="1" fill="hold">
                                          <p:stCondLst>
                                            <p:cond delay="0"/>
                                          </p:stCondLst>
                                        </p:cTn>
                                        <p:tgtEl>
                                          <p:spTgt spid="7">
                                            <p:txEl>
                                              <p:pRg st="3" end="3"/>
                                            </p:txEl>
                                          </p:spTgt>
                                        </p:tgtEl>
                                        <p:attrNameLst>
                                          <p:attrName>style.visibility</p:attrName>
                                        </p:attrNameLst>
                                      </p:cBhvr>
                                      <p:to>
                                        <p:strVal val="visible"/>
                                      </p:to>
                                    </p:set>
                                    <p:animEffect transition="in" filter="fade">
                                      <p:cBhvr>
                                        <p:cTn id="26" dur="500"/>
                                        <p:tgtEl>
                                          <p:spTgt spid="7">
                                            <p:txEl>
                                              <p:pRg st="3" end="3"/>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fade">
                                      <p:cBhvr>
                                        <p:cTn id="29" dur="500"/>
                                        <p:tgtEl>
                                          <p:spTgt spid="4"/>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7">
                                            <p:txEl>
                                              <p:pRg st="4" end="4"/>
                                            </p:txEl>
                                          </p:spTgt>
                                        </p:tgtEl>
                                        <p:attrNameLst>
                                          <p:attrName>style.visibility</p:attrName>
                                        </p:attrNameLst>
                                      </p:cBhvr>
                                      <p:to>
                                        <p:strVal val="visible"/>
                                      </p:to>
                                    </p:set>
                                    <p:animEffect transition="in" filter="fade">
                                      <p:cBhvr>
                                        <p:cTn id="34" dur="500"/>
                                        <p:tgtEl>
                                          <p:spTgt spid="7">
                                            <p:txEl>
                                              <p:pRg st="4" end="4"/>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65"/>
                                        </p:tgtEl>
                                        <p:attrNameLst>
                                          <p:attrName>style.visibility</p:attrName>
                                        </p:attrNameLst>
                                      </p:cBhvr>
                                      <p:to>
                                        <p:strVal val="visible"/>
                                      </p:to>
                                    </p:set>
                                    <p:animEffect transition="in" filter="fade">
                                      <p:cBhvr>
                                        <p:cTn id="37" dur="500"/>
                                        <p:tgtEl>
                                          <p:spTgt spid="65"/>
                                        </p:tgtEl>
                                      </p:cBhvr>
                                    </p:animEffect>
                                  </p:childTnLst>
                                </p:cTn>
                              </p:par>
                              <p:par>
                                <p:cTn id="38" presetID="10" presetClass="exit" presetSubtype="0" fill="hold" nodeType="withEffect">
                                  <p:stCondLst>
                                    <p:cond delay="0"/>
                                  </p:stCondLst>
                                  <p:childTnLst>
                                    <p:animEffect transition="out" filter="fade">
                                      <p:cBhvr>
                                        <p:cTn id="39" dur="500"/>
                                        <p:tgtEl>
                                          <p:spTgt spid="29"/>
                                        </p:tgtEl>
                                      </p:cBhvr>
                                    </p:animEffect>
                                    <p:set>
                                      <p:cBhvr>
                                        <p:cTn id="40" dur="1" fill="hold">
                                          <p:stCondLst>
                                            <p:cond delay="499"/>
                                          </p:stCondLst>
                                        </p:cTn>
                                        <p:tgtEl>
                                          <p:spTgt spid="2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88504" y="1340768"/>
            <a:ext cx="9138220" cy="4032448"/>
          </a:xfrm>
        </p:spPr>
        <p:txBody>
          <a:bodyPr/>
          <a:lstStyle/>
          <a:p>
            <a:pPr marL="0" indent="0" algn="ctr">
              <a:buNone/>
            </a:pPr>
            <a:r>
              <a:rPr lang="en-GB" sz="3600" dirty="0">
                <a:solidFill>
                  <a:srgbClr val="FF0000"/>
                </a:solidFill>
              </a:rPr>
              <a:t>This is a skill that requires practice;</a:t>
            </a:r>
            <a:endParaRPr lang="en-GB" sz="3600" dirty="0">
              <a:solidFill>
                <a:schemeClr val="tx1">
                  <a:lumMod val="85000"/>
                  <a:lumOff val="15000"/>
                </a:schemeClr>
              </a:solidFill>
            </a:endParaRPr>
          </a:p>
          <a:p>
            <a:endParaRPr lang="en-GB" dirty="0">
              <a:solidFill>
                <a:schemeClr val="tx1">
                  <a:lumMod val="85000"/>
                  <a:lumOff val="15000"/>
                </a:schemeClr>
              </a:solidFill>
            </a:endParaRPr>
          </a:p>
          <a:p>
            <a:r>
              <a:rPr lang="en-GB" dirty="0">
                <a:solidFill>
                  <a:schemeClr val="tx1">
                    <a:lumMod val="85000"/>
                    <a:lumOff val="15000"/>
                  </a:schemeClr>
                </a:solidFill>
              </a:rPr>
              <a:t>Don’t raise nose too quickly otherwise a secondary stall may occur</a:t>
            </a:r>
          </a:p>
          <a:p>
            <a:r>
              <a:rPr lang="en-GB" dirty="0">
                <a:solidFill>
                  <a:schemeClr val="tx1">
                    <a:lumMod val="85000"/>
                    <a:lumOff val="15000"/>
                  </a:schemeClr>
                </a:solidFill>
              </a:rPr>
              <a:t>Don’t raise nose too slowly otherwise excessive height loss will occur</a:t>
            </a:r>
          </a:p>
          <a:p>
            <a:r>
              <a:rPr lang="en-GB" dirty="0">
                <a:solidFill>
                  <a:schemeClr val="tx1">
                    <a:lumMod val="85000"/>
                    <a:lumOff val="15000"/>
                  </a:schemeClr>
                </a:solidFill>
              </a:rPr>
              <a:t>If nose drops well below horizon delay power to prevent excessive height loss</a:t>
            </a:r>
          </a:p>
          <a:p>
            <a:endParaRPr lang="en-GB" dirty="0">
              <a:solidFill>
                <a:schemeClr val="tx1">
                  <a:lumMod val="85000"/>
                  <a:lumOff val="15000"/>
                </a:schemeClr>
              </a:solidFill>
            </a:endParaRPr>
          </a:p>
          <a:p>
            <a:endParaRPr lang="en-GB" dirty="0">
              <a:solidFill>
                <a:schemeClr val="tx1">
                  <a:lumMod val="85000"/>
                  <a:lumOff val="15000"/>
                </a:schemeClr>
              </a:solidFill>
            </a:endParaRPr>
          </a:p>
          <a:p>
            <a:endParaRPr lang="en-GB" dirty="0">
              <a:solidFill>
                <a:schemeClr val="tx1">
                  <a:lumMod val="85000"/>
                  <a:lumOff val="15000"/>
                </a:schemeClr>
              </a:solidFill>
            </a:endParaRPr>
          </a:p>
          <a:p>
            <a:pPr lvl="1"/>
            <a:endParaRPr lang="en-GB" dirty="0">
              <a:solidFill>
                <a:schemeClr val="tx1">
                  <a:lumMod val="85000"/>
                  <a:lumOff val="15000"/>
                </a:schemeClr>
              </a:solidFill>
            </a:endParaRPr>
          </a:p>
          <a:p>
            <a:pPr lvl="1"/>
            <a:endParaRPr lang="en-GB" dirty="0">
              <a:solidFill>
                <a:schemeClr val="tx1">
                  <a:lumMod val="85000"/>
                  <a:lumOff val="15000"/>
                </a:schemeClr>
              </a:solidFill>
            </a:endParaRPr>
          </a:p>
        </p:txBody>
      </p:sp>
      <p:sp>
        <p:nvSpPr>
          <p:cNvPr id="8" name="Title 7"/>
          <p:cNvSpPr>
            <a:spLocks noGrp="1"/>
          </p:cNvSpPr>
          <p:nvPr>
            <p:ph type="title"/>
          </p:nvPr>
        </p:nvSpPr>
        <p:spPr/>
        <p:txBody>
          <a:bodyPr/>
          <a:lstStyle/>
          <a:p>
            <a:r>
              <a:rPr lang="en-GB" sz="2800" dirty="0">
                <a:solidFill>
                  <a:schemeClr val="tx1">
                    <a:lumMod val="85000"/>
                    <a:lumOff val="15000"/>
                  </a:schemeClr>
                </a:solidFill>
              </a:rPr>
              <a:t>Standard Stall Recovery (SSR)</a:t>
            </a:r>
            <a:endParaRPr lang="en-GB" dirty="0"/>
          </a:p>
        </p:txBody>
      </p:sp>
    </p:spTree>
    <p:extLst>
      <p:ext uri="{BB962C8B-B14F-4D97-AF65-F5344CB8AC3E}">
        <p14:creationId xmlns:p14="http://schemas.microsoft.com/office/powerpoint/2010/main" val="1594292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fade">
                                      <p:cBhvr>
                                        <p:cTn id="17" dur="500"/>
                                        <p:tgtEl>
                                          <p:spTgt spid="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Effect transition="in" filter="fade">
                                      <p:cBhvr>
                                        <p:cTn id="22"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95300" y="260648"/>
            <a:ext cx="8915400" cy="1008534"/>
          </a:xfrm>
        </p:spPr>
        <p:txBody>
          <a:bodyPr/>
          <a:lstStyle/>
          <a:p>
            <a:r>
              <a:rPr lang="en-GB" sz="2800" dirty="0">
                <a:solidFill>
                  <a:schemeClr val="tx1">
                    <a:lumMod val="85000"/>
                    <a:lumOff val="15000"/>
                  </a:schemeClr>
                </a:solidFill>
              </a:rPr>
              <a:t>Wing Drop at the Stall</a:t>
            </a:r>
            <a:endParaRPr lang="en-GB" dirty="0"/>
          </a:p>
        </p:txBody>
      </p:sp>
      <p:sp>
        <p:nvSpPr>
          <p:cNvPr id="7" name="Content Placeholder 6"/>
          <p:cNvSpPr>
            <a:spLocks noGrp="1"/>
          </p:cNvSpPr>
          <p:nvPr>
            <p:ph idx="1"/>
          </p:nvPr>
        </p:nvSpPr>
        <p:spPr>
          <a:xfrm>
            <a:off x="495300" y="1268760"/>
            <a:ext cx="8709348" cy="4030618"/>
          </a:xfrm>
        </p:spPr>
        <p:txBody>
          <a:bodyPr/>
          <a:lstStyle/>
          <a:p>
            <a:r>
              <a:rPr lang="en-GB" dirty="0">
                <a:solidFill>
                  <a:schemeClr val="tx1">
                    <a:lumMod val="85000"/>
                    <a:lumOff val="15000"/>
                  </a:schemeClr>
                </a:solidFill>
              </a:rPr>
              <a:t>Un-stall the aircraft in the normal way (SSR)</a:t>
            </a:r>
          </a:p>
          <a:p>
            <a:r>
              <a:rPr lang="en-GB" dirty="0">
                <a:solidFill>
                  <a:schemeClr val="tx1">
                    <a:lumMod val="85000"/>
                    <a:lumOff val="15000"/>
                  </a:schemeClr>
                </a:solidFill>
              </a:rPr>
              <a:t>During recovery </a:t>
            </a:r>
          </a:p>
          <a:p>
            <a:pPr lvl="1"/>
            <a:r>
              <a:rPr lang="en-GB" dirty="0">
                <a:solidFill>
                  <a:schemeClr val="tx1">
                    <a:lumMod val="85000"/>
                    <a:lumOff val="15000"/>
                  </a:schemeClr>
                </a:solidFill>
              </a:rPr>
              <a:t>Hold the ailerons neutral</a:t>
            </a:r>
          </a:p>
          <a:p>
            <a:pPr lvl="1"/>
            <a:r>
              <a:rPr lang="en-GB" dirty="0">
                <a:solidFill>
                  <a:schemeClr val="tx1">
                    <a:lumMod val="85000"/>
                    <a:lumOff val="15000"/>
                  </a:schemeClr>
                </a:solidFill>
              </a:rPr>
              <a:t>Apply </a:t>
            </a:r>
            <a:r>
              <a:rPr lang="en-GB" i="1" dirty="0">
                <a:solidFill>
                  <a:schemeClr val="bg1">
                    <a:lumMod val="65000"/>
                  </a:schemeClr>
                </a:solidFill>
              </a:rPr>
              <a:t>(top) </a:t>
            </a:r>
            <a:r>
              <a:rPr lang="en-GB" dirty="0">
                <a:solidFill>
                  <a:schemeClr val="tx1">
                    <a:lumMod val="85000"/>
                    <a:lumOff val="15000"/>
                  </a:schemeClr>
                </a:solidFill>
              </a:rPr>
              <a:t>rudder to prevent further yaw towards the dropping wing</a:t>
            </a:r>
          </a:p>
          <a:p>
            <a:pPr lvl="1"/>
            <a:r>
              <a:rPr lang="en-GB" dirty="0">
                <a:solidFill>
                  <a:srgbClr val="FF0000"/>
                </a:solidFill>
              </a:rPr>
              <a:t>Avoid excessive rudder input as this may cause a flick into an opposite wing drop</a:t>
            </a:r>
          </a:p>
          <a:p>
            <a:r>
              <a:rPr lang="en-GB" dirty="0">
                <a:solidFill>
                  <a:schemeClr val="tx1">
                    <a:lumMod val="85000"/>
                    <a:lumOff val="15000"/>
                  </a:schemeClr>
                </a:solidFill>
              </a:rPr>
              <a:t>When aircraft has un-stalled use coordinated ailerons and rudder in the normal way to level wings and balance</a:t>
            </a:r>
          </a:p>
          <a:p>
            <a:r>
              <a:rPr lang="en-GB" dirty="0">
                <a:solidFill>
                  <a:schemeClr val="tx1">
                    <a:lumMod val="85000"/>
                    <a:lumOff val="15000"/>
                  </a:schemeClr>
                </a:solidFill>
              </a:rPr>
              <a:t>Adopt a full powered shallow climb</a:t>
            </a:r>
          </a:p>
          <a:p>
            <a:pPr marL="0" indent="0">
              <a:buNone/>
            </a:pPr>
            <a:endParaRPr lang="en-GB" dirty="0">
              <a:solidFill>
                <a:schemeClr val="tx1">
                  <a:lumMod val="85000"/>
                  <a:lumOff val="15000"/>
                </a:schemeClr>
              </a:solidFill>
            </a:endParaRPr>
          </a:p>
        </p:txBody>
      </p:sp>
    </p:spTree>
    <p:extLst>
      <p:ext uri="{BB962C8B-B14F-4D97-AF65-F5344CB8AC3E}">
        <p14:creationId xmlns:p14="http://schemas.microsoft.com/office/powerpoint/2010/main" val="1362224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fade">
                                      <p:cBhvr>
                                        <p:cTn id="37"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Stall</a:t>
            </a:r>
          </a:p>
        </p:txBody>
      </p:sp>
      <p:sp>
        <p:nvSpPr>
          <p:cNvPr id="5" name="Rectangle 4"/>
          <p:cNvSpPr/>
          <p:nvPr/>
        </p:nvSpPr>
        <p:spPr>
          <a:xfrm>
            <a:off x="2216696" y="2921169"/>
            <a:ext cx="6220916" cy="369332"/>
          </a:xfrm>
          <a:prstGeom prst="rect">
            <a:avLst/>
          </a:prstGeom>
        </p:spPr>
        <p:txBody>
          <a:bodyPr wrap="square">
            <a:spAutoFit/>
          </a:bodyPr>
          <a:lstStyle/>
          <a:p>
            <a:r>
              <a:rPr lang="en-GB" dirty="0">
                <a:hlinkClick r:id="rId2"/>
              </a:rPr>
              <a:t>https://www.youtube.com/watch?v=WFcW5-1NP60</a:t>
            </a:r>
            <a:endParaRPr lang="en-GB" dirty="0"/>
          </a:p>
        </p:txBody>
      </p:sp>
      <p:sp>
        <p:nvSpPr>
          <p:cNvPr id="6" name="Rectangle 5"/>
          <p:cNvSpPr/>
          <p:nvPr/>
        </p:nvSpPr>
        <p:spPr>
          <a:xfrm>
            <a:off x="3776296" y="4553499"/>
            <a:ext cx="2407454" cy="369332"/>
          </a:xfrm>
          <a:prstGeom prst="rect">
            <a:avLst/>
          </a:prstGeom>
        </p:spPr>
        <p:txBody>
          <a:bodyPr wrap="none">
            <a:spAutoFit/>
          </a:bodyPr>
          <a:lstStyle/>
          <a:p>
            <a:r>
              <a:rPr lang="en-GB" dirty="0"/>
              <a:t>Watch for 40 seconds</a:t>
            </a:r>
          </a:p>
        </p:txBody>
      </p:sp>
    </p:spTree>
    <p:extLst>
      <p:ext uri="{BB962C8B-B14F-4D97-AF65-F5344CB8AC3E}">
        <p14:creationId xmlns:p14="http://schemas.microsoft.com/office/powerpoint/2010/main" val="23224820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95300" y="332656"/>
            <a:ext cx="8915400" cy="1008534"/>
          </a:xfrm>
        </p:spPr>
        <p:txBody>
          <a:bodyPr/>
          <a:lstStyle/>
          <a:p>
            <a:r>
              <a:rPr lang="en-GB" sz="2800" dirty="0">
                <a:solidFill>
                  <a:schemeClr val="tx1">
                    <a:lumMod val="85000"/>
                    <a:lumOff val="15000"/>
                  </a:schemeClr>
                </a:solidFill>
              </a:rPr>
              <a:t>Stalling in a Turn</a:t>
            </a:r>
            <a:endParaRPr lang="en-GB" dirty="0"/>
          </a:p>
        </p:txBody>
      </p:sp>
      <p:sp>
        <p:nvSpPr>
          <p:cNvPr id="7" name="Content Placeholder 6"/>
          <p:cNvSpPr>
            <a:spLocks noGrp="1"/>
          </p:cNvSpPr>
          <p:nvPr>
            <p:ph idx="1"/>
          </p:nvPr>
        </p:nvSpPr>
        <p:spPr>
          <a:xfrm>
            <a:off x="495300" y="1412776"/>
            <a:ext cx="8709348" cy="4030618"/>
          </a:xfrm>
        </p:spPr>
        <p:txBody>
          <a:bodyPr/>
          <a:lstStyle/>
          <a:p>
            <a:r>
              <a:rPr lang="en-GB" dirty="0">
                <a:solidFill>
                  <a:schemeClr val="tx1">
                    <a:lumMod val="85000"/>
                    <a:lumOff val="15000"/>
                  </a:schemeClr>
                </a:solidFill>
              </a:rPr>
              <a:t>Occurs at higher speed that straight flight</a:t>
            </a:r>
          </a:p>
          <a:p>
            <a:r>
              <a:rPr lang="en-GB" dirty="0">
                <a:solidFill>
                  <a:schemeClr val="tx1">
                    <a:lumMod val="85000"/>
                    <a:lumOff val="15000"/>
                  </a:schemeClr>
                </a:solidFill>
              </a:rPr>
              <a:t>Angle of bank may increase/reduce/stay same</a:t>
            </a:r>
          </a:p>
          <a:p>
            <a:r>
              <a:rPr lang="en-GB" dirty="0">
                <a:solidFill>
                  <a:schemeClr val="tx1">
                    <a:lumMod val="85000"/>
                    <a:lumOff val="15000"/>
                  </a:schemeClr>
                </a:solidFill>
              </a:rPr>
              <a:t>Apply the Standard Stall Recovery</a:t>
            </a:r>
          </a:p>
          <a:p>
            <a:r>
              <a:rPr lang="en-GB" dirty="0">
                <a:solidFill>
                  <a:schemeClr val="tx1">
                    <a:lumMod val="85000"/>
                    <a:lumOff val="15000"/>
                  </a:schemeClr>
                </a:solidFill>
              </a:rPr>
              <a:t>When aircraft has un-stalled use coordinated ailerons and rudder in the normal way to level wings and balance</a:t>
            </a:r>
          </a:p>
          <a:p>
            <a:r>
              <a:rPr lang="en-GB" dirty="0">
                <a:solidFill>
                  <a:schemeClr val="tx1">
                    <a:lumMod val="85000"/>
                    <a:lumOff val="15000"/>
                  </a:schemeClr>
                </a:solidFill>
              </a:rPr>
              <a:t>Adopt a full powered shallow climb</a:t>
            </a:r>
          </a:p>
        </p:txBody>
      </p:sp>
    </p:spTree>
    <p:extLst>
      <p:ext uri="{BB962C8B-B14F-4D97-AF65-F5344CB8AC3E}">
        <p14:creationId xmlns:p14="http://schemas.microsoft.com/office/powerpoint/2010/main" val="32627085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95300" y="332656"/>
            <a:ext cx="8915400" cy="1008534"/>
          </a:xfrm>
        </p:spPr>
        <p:txBody>
          <a:bodyPr/>
          <a:lstStyle/>
          <a:p>
            <a:r>
              <a:rPr lang="en-GB" sz="2800" dirty="0">
                <a:solidFill>
                  <a:schemeClr val="tx1">
                    <a:lumMod val="85000"/>
                    <a:lumOff val="15000"/>
                  </a:schemeClr>
                </a:solidFill>
              </a:rPr>
              <a:t>The Effect of Flaps on Stalling</a:t>
            </a:r>
            <a:endParaRPr lang="en-GB" dirty="0"/>
          </a:p>
        </p:txBody>
      </p:sp>
      <p:sp>
        <p:nvSpPr>
          <p:cNvPr id="7" name="Content Placeholder 6"/>
          <p:cNvSpPr>
            <a:spLocks noGrp="1"/>
          </p:cNvSpPr>
          <p:nvPr>
            <p:ph idx="1"/>
          </p:nvPr>
        </p:nvSpPr>
        <p:spPr>
          <a:xfrm>
            <a:off x="495300" y="908720"/>
            <a:ext cx="8709348" cy="4030618"/>
          </a:xfrm>
        </p:spPr>
        <p:txBody>
          <a:bodyPr/>
          <a:lstStyle/>
          <a:p>
            <a:pPr marL="0" indent="0">
              <a:buNone/>
            </a:pPr>
            <a:endParaRPr lang="en-GB" dirty="0">
              <a:solidFill>
                <a:schemeClr val="tx1">
                  <a:lumMod val="85000"/>
                  <a:lumOff val="15000"/>
                </a:schemeClr>
              </a:solidFill>
            </a:endParaRPr>
          </a:p>
          <a:p>
            <a:r>
              <a:rPr lang="en-GB" dirty="0">
                <a:solidFill>
                  <a:schemeClr val="tx1">
                    <a:lumMod val="85000"/>
                    <a:lumOff val="15000"/>
                  </a:schemeClr>
                </a:solidFill>
              </a:rPr>
              <a:t>With flaps extended </a:t>
            </a:r>
          </a:p>
          <a:p>
            <a:pPr lvl="1"/>
            <a:r>
              <a:rPr lang="en-GB" dirty="0">
                <a:solidFill>
                  <a:schemeClr val="tx1">
                    <a:lumMod val="85000"/>
                    <a:lumOff val="15000"/>
                  </a:schemeClr>
                </a:solidFill>
              </a:rPr>
              <a:t>The wing will now produce the same lift at a lower airspeed</a:t>
            </a:r>
          </a:p>
          <a:p>
            <a:pPr lvl="1"/>
            <a:r>
              <a:rPr lang="en-GB" dirty="0">
                <a:solidFill>
                  <a:schemeClr val="tx1">
                    <a:lumMod val="85000"/>
                    <a:lumOff val="15000"/>
                  </a:schemeClr>
                </a:solidFill>
              </a:rPr>
              <a:t>The stalling speed will be lower than without flaps</a:t>
            </a:r>
          </a:p>
          <a:p>
            <a:pPr lvl="1"/>
            <a:r>
              <a:rPr lang="en-GB" dirty="0">
                <a:solidFill>
                  <a:schemeClr val="tx1">
                    <a:lumMod val="85000"/>
                    <a:lumOff val="15000"/>
                  </a:schemeClr>
                </a:solidFill>
              </a:rPr>
              <a:t>The onset of stall will be greater due to increased drag</a:t>
            </a:r>
          </a:p>
          <a:p>
            <a:pPr lvl="1"/>
            <a:r>
              <a:rPr lang="en-GB" dirty="0">
                <a:solidFill>
                  <a:schemeClr val="tx1">
                    <a:lumMod val="85000"/>
                    <a:lumOff val="15000"/>
                  </a:schemeClr>
                </a:solidFill>
              </a:rPr>
              <a:t>Possibly more aggressive nose or wing drop</a:t>
            </a:r>
          </a:p>
          <a:p>
            <a:pPr lvl="1"/>
            <a:r>
              <a:rPr lang="en-GB" dirty="0">
                <a:solidFill>
                  <a:srgbClr val="FF0000"/>
                </a:solidFill>
              </a:rPr>
              <a:t>The nose attitude will be lower at the stall than without flaps</a:t>
            </a:r>
          </a:p>
          <a:p>
            <a:endParaRPr lang="en-GB" dirty="0">
              <a:solidFill>
                <a:schemeClr val="tx1">
                  <a:lumMod val="85000"/>
                  <a:lumOff val="15000"/>
                </a:schemeClr>
              </a:solidFill>
            </a:endParaRPr>
          </a:p>
        </p:txBody>
      </p:sp>
      <p:grpSp>
        <p:nvGrpSpPr>
          <p:cNvPr id="33" name="Group 32"/>
          <p:cNvGrpSpPr/>
          <p:nvPr/>
        </p:nvGrpSpPr>
        <p:grpSpPr>
          <a:xfrm>
            <a:off x="483593" y="3528028"/>
            <a:ext cx="4329216" cy="3014862"/>
            <a:chOff x="483593" y="3528028"/>
            <a:chExt cx="4329216" cy="3014862"/>
          </a:xfrm>
        </p:grpSpPr>
        <p:grpSp>
          <p:nvGrpSpPr>
            <p:cNvPr id="4" name="Group 3"/>
            <p:cNvGrpSpPr/>
            <p:nvPr/>
          </p:nvGrpSpPr>
          <p:grpSpPr>
            <a:xfrm>
              <a:off x="483593" y="3528028"/>
              <a:ext cx="4329216" cy="2528825"/>
              <a:chOff x="1405879" y="1692478"/>
              <a:chExt cx="8500120" cy="4965175"/>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20701332">
                <a:off x="1405879" y="1692478"/>
                <a:ext cx="8500120" cy="4965175"/>
              </a:xfrm>
              <a:prstGeom prst="rect">
                <a:avLst/>
              </a:prstGeom>
            </p:spPr>
          </p:pic>
          <p:sp>
            <p:nvSpPr>
              <p:cNvPr id="6" name="Freeform 5"/>
              <p:cNvSpPr/>
              <p:nvPr/>
            </p:nvSpPr>
            <p:spPr>
              <a:xfrm rot="20042905">
                <a:off x="5205893" y="4260971"/>
                <a:ext cx="1565066" cy="208542"/>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883900 w 883900"/>
                  <a:gd name="connsiteY0" fmla="*/ 167576 h 167576"/>
                  <a:gd name="connsiteX1" fmla="*/ 0 w 883900"/>
                  <a:gd name="connsiteY1" fmla="*/ 63613 h 167576"/>
                  <a:gd name="connsiteX0" fmla="*/ 883900 w 883900"/>
                  <a:gd name="connsiteY0" fmla="*/ 221812 h 221812"/>
                  <a:gd name="connsiteX1" fmla="*/ 740355 w 883900"/>
                  <a:gd name="connsiteY1" fmla="*/ 92816 h 221812"/>
                  <a:gd name="connsiteX2" fmla="*/ 0 w 883900"/>
                  <a:gd name="connsiteY2" fmla="*/ 117849 h 221812"/>
                  <a:gd name="connsiteX0" fmla="*/ 1367489 w 1367489"/>
                  <a:gd name="connsiteY0" fmla="*/ 286822 h 286822"/>
                  <a:gd name="connsiteX1" fmla="*/ 740355 w 1367489"/>
                  <a:gd name="connsiteY1" fmla="*/ 92816 h 286822"/>
                  <a:gd name="connsiteX2" fmla="*/ 0 w 1367489"/>
                  <a:gd name="connsiteY2" fmla="*/ 117849 h 286822"/>
                  <a:gd name="connsiteX0" fmla="*/ 1367489 w 1367489"/>
                  <a:gd name="connsiteY0" fmla="*/ 286822 h 286884"/>
                  <a:gd name="connsiteX1" fmla="*/ 740355 w 1367489"/>
                  <a:gd name="connsiteY1" fmla="*/ 92816 h 286884"/>
                  <a:gd name="connsiteX2" fmla="*/ 0 w 1367489"/>
                  <a:gd name="connsiteY2" fmla="*/ 117849 h 286884"/>
                  <a:gd name="connsiteX0" fmla="*/ 1367489 w 1367489"/>
                  <a:gd name="connsiteY0" fmla="*/ 286822 h 310514"/>
                  <a:gd name="connsiteX1" fmla="*/ 740355 w 1367489"/>
                  <a:gd name="connsiteY1" fmla="*/ 92816 h 310514"/>
                  <a:gd name="connsiteX2" fmla="*/ 0 w 1367489"/>
                  <a:gd name="connsiteY2" fmla="*/ 117849 h 310514"/>
                  <a:gd name="connsiteX0" fmla="*/ 1367489 w 1367489"/>
                  <a:gd name="connsiteY0" fmla="*/ 280548 h 304240"/>
                  <a:gd name="connsiteX1" fmla="*/ 740355 w 1367489"/>
                  <a:gd name="connsiteY1" fmla="*/ 86542 h 304240"/>
                  <a:gd name="connsiteX2" fmla="*/ 0 w 1367489"/>
                  <a:gd name="connsiteY2" fmla="*/ 111575 h 304240"/>
                  <a:gd name="connsiteX0" fmla="*/ 1367489 w 1367489"/>
                  <a:gd name="connsiteY0" fmla="*/ 280548 h 281143"/>
                  <a:gd name="connsiteX1" fmla="*/ 740355 w 1367489"/>
                  <a:gd name="connsiteY1" fmla="*/ 86542 h 281143"/>
                  <a:gd name="connsiteX2" fmla="*/ 0 w 1367489"/>
                  <a:gd name="connsiteY2" fmla="*/ 111575 h 281143"/>
                  <a:gd name="connsiteX0" fmla="*/ 1367489 w 1367489"/>
                  <a:gd name="connsiteY0" fmla="*/ 280548 h 280813"/>
                  <a:gd name="connsiteX1" fmla="*/ 740355 w 1367489"/>
                  <a:gd name="connsiteY1" fmla="*/ 86542 h 280813"/>
                  <a:gd name="connsiteX2" fmla="*/ 0 w 1367489"/>
                  <a:gd name="connsiteY2" fmla="*/ 111575 h 280813"/>
                  <a:gd name="connsiteX0" fmla="*/ 1367489 w 1367489"/>
                  <a:gd name="connsiteY0" fmla="*/ 260872 h 261137"/>
                  <a:gd name="connsiteX1" fmla="*/ 740355 w 1367489"/>
                  <a:gd name="connsiteY1" fmla="*/ 66866 h 261137"/>
                  <a:gd name="connsiteX2" fmla="*/ 0 w 1367489"/>
                  <a:gd name="connsiteY2" fmla="*/ 91899 h 261137"/>
                  <a:gd name="connsiteX0" fmla="*/ 1367489 w 1367489"/>
                  <a:gd name="connsiteY0" fmla="*/ 203427 h 211914"/>
                  <a:gd name="connsiteX1" fmla="*/ 733032 w 1367489"/>
                  <a:gd name="connsiteY1" fmla="*/ 71456 h 211914"/>
                  <a:gd name="connsiteX2" fmla="*/ 0 w 1367489"/>
                  <a:gd name="connsiteY2" fmla="*/ 34454 h 211914"/>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21970"/>
                  <a:gd name="connsiteX1" fmla="*/ 733032 w 1367489"/>
                  <a:gd name="connsiteY1" fmla="*/ 71456 h 221970"/>
                  <a:gd name="connsiteX2" fmla="*/ 0 w 1367489"/>
                  <a:gd name="connsiteY2" fmla="*/ 34454 h 221970"/>
                  <a:gd name="connsiteX0" fmla="*/ 1367489 w 1367489"/>
                  <a:gd name="connsiteY0" fmla="*/ 203427 h 224760"/>
                  <a:gd name="connsiteX1" fmla="*/ 733032 w 1367489"/>
                  <a:gd name="connsiteY1" fmla="*/ 71456 h 224760"/>
                  <a:gd name="connsiteX2" fmla="*/ 0 w 1367489"/>
                  <a:gd name="connsiteY2" fmla="*/ 34454 h 224760"/>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168973 h 217643"/>
                  <a:gd name="connsiteX1" fmla="*/ 864673 w 1367489"/>
                  <a:gd name="connsiteY1" fmla="*/ 141621 h 217643"/>
                  <a:gd name="connsiteX2" fmla="*/ 0 w 1367489"/>
                  <a:gd name="connsiteY2" fmla="*/ 0 h 217643"/>
                  <a:gd name="connsiteX0" fmla="*/ 1367489 w 1367489"/>
                  <a:gd name="connsiteY0" fmla="*/ 168973 h 199420"/>
                  <a:gd name="connsiteX1" fmla="*/ 864673 w 1367489"/>
                  <a:gd name="connsiteY1" fmla="*/ 141621 h 199420"/>
                  <a:gd name="connsiteX2" fmla="*/ 0 w 1367489"/>
                  <a:gd name="connsiteY2" fmla="*/ 0 h 199420"/>
                  <a:gd name="connsiteX0" fmla="*/ 1367489 w 1367489"/>
                  <a:gd name="connsiteY0" fmla="*/ 168973 h 212043"/>
                  <a:gd name="connsiteX1" fmla="*/ 864673 w 1367489"/>
                  <a:gd name="connsiteY1" fmla="*/ 141621 h 212043"/>
                  <a:gd name="connsiteX2" fmla="*/ 0 w 1367489"/>
                  <a:gd name="connsiteY2" fmla="*/ 0 h 212043"/>
                  <a:gd name="connsiteX0" fmla="*/ 1367489 w 1367489"/>
                  <a:gd name="connsiteY0" fmla="*/ 168973 h 224055"/>
                  <a:gd name="connsiteX1" fmla="*/ 730218 w 1367489"/>
                  <a:gd name="connsiteY1" fmla="*/ 156504 h 224055"/>
                  <a:gd name="connsiteX2" fmla="*/ 0 w 1367489"/>
                  <a:gd name="connsiteY2" fmla="*/ 0 h 224055"/>
                  <a:gd name="connsiteX0" fmla="*/ 1367489 w 1367489"/>
                  <a:gd name="connsiteY0" fmla="*/ 168973 h 219793"/>
                  <a:gd name="connsiteX1" fmla="*/ 730218 w 1367489"/>
                  <a:gd name="connsiteY1" fmla="*/ 156504 h 219793"/>
                  <a:gd name="connsiteX2" fmla="*/ 0 w 1367489"/>
                  <a:gd name="connsiteY2" fmla="*/ 0 h 219793"/>
                  <a:gd name="connsiteX0" fmla="*/ 1367489 w 1367489"/>
                  <a:gd name="connsiteY0" fmla="*/ 168973 h 219793"/>
                  <a:gd name="connsiteX1" fmla="*/ 730218 w 1367489"/>
                  <a:gd name="connsiteY1" fmla="*/ 156504 h 219793"/>
                  <a:gd name="connsiteX2" fmla="*/ 0 w 1367489"/>
                  <a:gd name="connsiteY2" fmla="*/ 0 h 219793"/>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16608"/>
                  <a:gd name="connsiteX1" fmla="*/ 817131 w 1454402"/>
                  <a:gd name="connsiteY1" fmla="*/ 137765 h 216608"/>
                  <a:gd name="connsiteX2" fmla="*/ 0 w 1454402"/>
                  <a:gd name="connsiteY2" fmla="*/ 0 h 216608"/>
                </a:gdLst>
                <a:ahLst/>
                <a:cxnLst>
                  <a:cxn ang="0">
                    <a:pos x="connsiteX0" y="connsiteY0"/>
                  </a:cxn>
                  <a:cxn ang="0">
                    <a:pos x="connsiteX1" y="connsiteY1"/>
                  </a:cxn>
                  <a:cxn ang="0">
                    <a:pos x="connsiteX2" y="connsiteY2"/>
                  </a:cxn>
                </a:cxnLst>
                <a:rect l="l" t="t" r="r" b="b"/>
                <a:pathLst>
                  <a:path w="1454402" h="216608">
                    <a:moveTo>
                      <a:pt x="1454402" y="150234"/>
                    </a:moveTo>
                    <a:cubicBezTo>
                      <a:pt x="999688" y="61958"/>
                      <a:pt x="1090908" y="347675"/>
                      <a:pt x="817131" y="137765"/>
                    </a:cubicBezTo>
                    <a:cubicBezTo>
                      <a:pt x="371180" y="-146691"/>
                      <a:pt x="422081" y="452335"/>
                      <a:pt x="0" y="0"/>
                    </a:cubicBezTo>
                  </a:path>
                </a:pathLst>
              </a:custGeom>
              <a:noFill/>
              <a:ln w="57150">
                <a:solidFill>
                  <a:schemeClr val="accent2">
                    <a:lumMod val="60000"/>
                    <a:lumOff val="40000"/>
                  </a:schemeClr>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pic>
            <p:nvPicPr>
              <p:cNvPr id="11" name="Picture 2" descr="C:\Users\Marcus\Desktop\10A assets\10a.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611445">
                <a:off x="5348892" y="3615175"/>
                <a:ext cx="2512692" cy="1718301"/>
              </a:xfrm>
              <a:prstGeom prst="rect">
                <a:avLst/>
              </a:prstGeom>
              <a:noFill/>
              <a:extLst>
                <a:ext uri="{909E8E84-426E-40DD-AFC4-6F175D3DCCD1}">
                  <a14:hiddenFill xmlns:a14="http://schemas.microsoft.com/office/drawing/2010/main">
                    <a:solidFill>
                      <a:srgbClr val="FFFFFF"/>
                    </a:solidFill>
                  </a14:hiddenFill>
                </a:ext>
              </a:extLst>
            </p:spPr>
          </p:pic>
          <p:sp>
            <p:nvSpPr>
              <p:cNvPr id="12" name="Freeform 11"/>
              <p:cNvSpPr/>
              <p:nvPr/>
            </p:nvSpPr>
            <p:spPr>
              <a:xfrm>
                <a:off x="6317120" y="4025005"/>
                <a:ext cx="2589263" cy="336525"/>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2406176 w 2406176"/>
                  <a:gd name="connsiteY0" fmla="*/ 353819 h 360148"/>
                  <a:gd name="connsiteX1" fmla="*/ 1208047 w 2406176"/>
                  <a:gd name="connsiteY1" fmla="*/ 316003 h 360148"/>
                  <a:gd name="connsiteX2" fmla="*/ 540046 w 2406176"/>
                  <a:gd name="connsiteY2" fmla="*/ 431 h 360148"/>
                  <a:gd name="connsiteX3" fmla="*/ 0 w 2406176"/>
                  <a:gd name="connsiteY3" fmla="*/ 245955 h 360148"/>
                  <a:gd name="connsiteX0" fmla="*/ 2406176 w 2406176"/>
                  <a:gd name="connsiteY0" fmla="*/ 353786 h 360115"/>
                  <a:gd name="connsiteX1" fmla="*/ 1208047 w 2406176"/>
                  <a:gd name="connsiteY1" fmla="*/ 315970 h 360115"/>
                  <a:gd name="connsiteX2" fmla="*/ 540046 w 2406176"/>
                  <a:gd name="connsiteY2" fmla="*/ 398 h 360115"/>
                  <a:gd name="connsiteX3" fmla="*/ 0 w 2406176"/>
                  <a:gd name="connsiteY3" fmla="*/ 245922 h 360115"/>
                  <a:gd name="connsiteX0" fmla="*/ 2406176 w 2406176"/>
                  <a:gd name="connsiteY0" fmla="*/ 353398 h 359727"/>
                  <a:gd name="connsiteX1" fmla="*/ 1208047 w 2406176"/>
                  <a:gd name="connsiteY1" fmla="*/ 315582 h 359727"/>
                  <a:gd name="connsiteX2" fmla="*/ 540046 w 2406176"/>
                  <a:gd name="connsiteY2" fmla="*/ 10 h 359727"/>
                  <a:gd name="connsiteX3" fmla="*/ 0 w 2406176"/>
                  <a:gd name="connsiteY3" fmla="*/ 245534 h 359727"/>
                  <a:gd name="connsiteX0" fmla="*/ 2406176 w 2406176"/>
                  <a:gd name="connsiteY0" fmla="*/ 323719 h 328713"/>
                  <a:gd name="connsiteX1" fmla="*/ 1208047 w 2406176"/>
                  <a:gd name="connsiteY1" fmla="*/ 285903 h 328713"/>
                  <a:gd name="connsiteX2" fmla="*/ 548897 w 2406176"/>
                  <a:gd name="connsiteY2" fmla="*/ 12 h 328713"/>
                  <a:gd name="connsiteX3" fmla="*/ 0 w 2406176"/>
                  <a:gd name="connsiteY3" fmla="*/ 215855 h 328713"/>
                  <a:gd name="connsiteX0" fmla="*/ 2406176 w 2406176"/>
                  <a:gd name="connsiteY0" fmla="*/ 325136 h 330129"/>
                  <a:gd name="connsiteX1" fmla="*/ 1208047 w 2406176"/>
                  <a:gd name="connsiteY1" fmla="*/ 287320 h 330129"/>
                  <a:gd name="connsiteX2" fmla="*/ 548897 w 2406176"/>
                  <a:gd name="connsiteY2" fmla="*/ 1429 h 330129"/>
                  <a:gd name="connsiteX3" fmla="*/ 0 w 2406176"/>
                  <a:gd name="connsiteY3" fmla="*/ 217272 h 330129"/>
                  <a:gd name="connsiteX0" fmla="*/ 2406176 w 2406176"/>
                  <a:gd name="connsiteY0" fmla="*/ 344816 h 350681"/>
                  <a:gd name="connsiteX1" fmla="*/ 1208047 w 2406176"/>
                  <a:gd name="connsiteY1" fmla="*/ 307000 h 350681"/>
                  <a:gd name="connsiteX2" fmla="*/ 610858 w 2406176"/>
                  <a:gd name="connsiteY2" fmla="*/ 1322 h 350681"/>
                  <a:gd name="connsiteX3" fmla="*/ 0 w 2406176"/>
                  <a:gd name="connsiteY3" fmla="*/ 236952 h 350681"/>
                  <a:gd name="connsiteX0" fmla="*/ 2406176 w 2406176"/>
                  <a:gd name="connsiteY0" fmla="*/ 343908 h 349772"/>
                  <a:gd name="connsiteX1" fmla="*/ 1208047 w 2406176"/>
                  <a:gd name="connsiteY1" fmla="*/ 306092 h 349772"/>
                  <a:gd name="connsiteX2" fmla="*/ 610858 w 2406176"/>
                  <a:gd name="connsiteY2" fmla="*/ 414 h 349772"/>
                  <a:gd name="connsiteX3" fmla="*/ 0 w 2406176"/>
                  <a:gd name="connsiteY3" fmla="*/ 236044 h 349772"/>
                  <a:gd name="connsiteX0" fmla="*/ 2406176 w 2406176"/>
                  <a:gd name="connsiteY0" fmla="*/ 352894 h 358758"/>
                  <a:gd name="connsiteX1" fmla="*/ 1208047 w 2406176"/>
                  <a:gd name="connsiteY1" fmla="*/ 315078 h 358758"/>
                  <a:gd name="connsiteX2" fmla="*/ 610858 w 2406176"/>
                  <a:gd name="connsiteY2" fmla="*/ 9400 h 358758"/>
                  <a:gd name="connsiteX3" fmla="*/ 0 w 2406176"/>
                  <a:gd name="connsiteY3" fmla="*/ 245030 h 358758"/>
                  <a:gd name="connsiteX0" fmla="*/ 2406176 w 2406176"/>
                  <a:gd name="connsiteY0" fmla="*/ 343683 h 349547"/>
                  <a:gd name="connsiteX1" fmla="*/ 1208047 w 2406176"/>
                  <a:gd name="connsiteY1" fmla="*/ 305867 h 349547"/>
                  <a:gd name="connsiteX2" fmla="*/ 610858 w 2406176"/>
                  <a:gd name="connsiteY2" fmla="*/ 189 h 349547"/>
                  <a:gd name="connsiteX3" fmla="*/ 0 w 2406176"/>
                  <a:gd name="connsiteY3" fmla="*/ 235819 h 349547"/>
                </a:gdLst>
                <a:ahLst/>
                <a:cxnLst>
                  <a:cxn ang="0">
                    <a:pos x="connsiteX0" y="connsiteY0"/>
                  </a:cxn>
                  <a:cxn ang="0">
                    <a:pos x="connsiteX1" y="connsiteY1"/>
                  </a:cxn>
                  <a:cxn ang="0">
                    <a:pos x="connsiteX2" y="connsiteY2"/>
                  </a:cxn>
                  <a:cxn ang="0">
                    <a:pos x="connsiteX3" y="connsiteY3"/>
                  </a:cxn>
                </a:cxnLst>
                <a:rect l="l" t="t" r="r" b="b"/>
                <a:pathLst>
                  <a:path w="2406176" h="349547">
                    <a:moveTo>
                      <a:pt x="2406176" y="343683"/>
                    </a:moveTo>
                    <a:cubicBezTo>
                      <a:pt x="2392657" y="349882"/>
                      <a:pt x="1507267" y="363116"/>
                      <a:pt x="1208047" y="305867"/>
                    </a:cubicBezTo>
                    <a:cubicBezTo>
                      <a:pt x="908827" y="248618"/>
                      <a:pt x="927269" y="-7922"/>
                      <a:pt x="610858" y="189"/>
                    </a:cubicBezTo>
                    <a:cubicBezTo>
                      <a:pt x="294447" y="8300"/>
                      <a:pt x="463245" y="227876"/>
                      <a:pt x="0" y="235819"/>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3" name="Straight Arrow Connector 12"/>
              <p:cNvCxnSpPr/>
              <p:nvPr/>
            </p:nvCxnSpPr>
            <p:spPr>
              <a:xfrm flipH="1">
                <a:off x="8760803" y="4365242"/>
                <a:ext cx="936104" cy="0"/>
              </a:xfrm>
              <a:prstGeom prst="straightConnector1">
                <a:avLst/>
              </a:prstGeom>
              <a:ln w="57150">
                <a:solidFill>
                  <a:schemeClr val="accent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4" name="Freeform 13"/>
              <p:cNvSpPr/>
              <p:nvPr/>
            </p:nvSpPr>
            <p:spPr>
              <a:xfrm>
                <a:off x="4241302" y="4527616"/>
                <a:ext cx="3494249" cy="1039154"/>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2302 h 739007"/>
                  <a:gd name="connsiteX1" fmla="*/ 2345749 w 4477424"/>
                  <a:gd name="connsiteY1" fmla="*/ 8700 h 739007"/>
                  <a:gd name="connsiteX2" fmla="*/ 0 w 4477424"/>
                  <a:gd name="connsiteY2" fmla="*/ 739007 h 739007"/>
                  <a:gd name="connsiteX0" fmla="*/ 4477424 w 4477424"/>
                  <a:gd name="connsiteY0" fmla="*/ 41163 h 437868"/>
                  <a:gd name="connsiteX1" fmla="*/ 1920878 w 4477424"/>
                  <a:gd name="connsiteY1" fmla="*/ 63729 h 437868"/>
                  <a:gd name="connsiteX2" fmla="*/ 0 w 4477424"/>
                  <a:gd name="connsiteY2" fmla="*/ 437868 h 437868"/>
                  <a:gd name="connsiteX0" fmla="*/ 4477424 w 4477424"/>
                  <a:gd name="connsiteY0" fmla="*/ 32049 h 428754"/>
                  <a:gd name="connsiteX1" fmla="*/ 1894324 w 4477424"/>
                  <a:gd name="connsiteY1" fmla="*/ 84296 h 428754"/>
                  <a:gd name="connsiteX2" fmla="*/ 0 w 4477424"/>
                  <a:gd name="connsiteY2" fmla="*/ 428754 h 428754"/>
                  <a:gd name="connsiteX0" fmla="*/ 4477424 w 4477424"/>
                  <a:gd name="connsiteY0" fmla="*/ 23511 h 420216"/>
                  <a:gd name="connsiteX1" fmla="*/ 1894324 w 4477424"/>
                  <a:gd name="connsiteY1" fmla="*/ 75758 h 420216"/>
                  <a:gd name="connsiteX2" fmla="*/ 0 w 4477424"/>
                  <a:gd name="connsiteY2" fmla="*/ 420216 h 420216"/>
                  <a:gd name="connsiteX0" fmla="*/ 4477424 w 4477424"/>
                  <a:gd name="connsiteY0" fmla="*/ 0 h 396705"/>
                  <a:gd name="connsiteX1" fmla="*/ 1894324 w 4477424"/>
                  <a:gd name="connsiteY1" fmla="*/ 52247 h 396705"/>
                  <a:gd name="connsiteX2" fmla="*/ 0 w 4477424"/>
                  <a:gd name="connsiteY2" fmla="*/ 396705 h 396705"/>
                  <a:gd name="connsiteX0" fmla="*/ 4477424 w 4477424"/>
                  <a:gd name="connsiteY0" fmla="*/ 66475 h 463180"/>
                  <a:gd name="connsiteX1" fmla="*/ 2540483 w 4477424"/>
                  <a:gd name="connsiteY1" fmla="*/ 0 h 463180"/>
                  <a:gd name="connsiteX2" fmla="*/ 0 w 4477424"/>
                  <a:gd name="connsiteY2" fmla="*/ 463180 h 463180"/>
                  <a:gd name="connsiteX0" fmla="*/ 4477424 w 4477424"/>
                  <a:gd name="connsiteY0" fmla="*/ 66475 h 463180"/>
                  <a:gd name="connsiteX1" fmla="*/ 2540483 w 4477424"/>
                  <a:gd name="connsiteY1" fmla="*/ 0 h 463180"/>
                  <a:gd name="connsiteX2" fmla="*/ 0 w 4477424"/>
                  <a:gd name="connsiteY2" fmla="*/ 463180 h 463180"/>
                  <a:gd name="connsiteX0" fmla="*/ 4247285 w 4247285"/>
                  <a:gd name="connsiteY0" fmla="*/ 87976 h 494574"/>
                  <a:gd name="connsiteX1" fmla="*/ 2310344 w 4247285"/>
                  <a:gd name="connsiteY1" fmla="*/ 21501 h 494574"/>
                  <a:gd name="connsiteX2" fmla="*/ 0 w 4247285"/>
                  <a:gd name="connsiteY2" fmla="*/ 494575 h 494574"/>
                  <a:gd name="connsiteX0" fmla="*/ 4300394 w 4300394"/>
                  <a:gd name="connsiteY0" fmla="*/ 88649 h 505142"/>
                  <a:gd name="connsiteX1" fmla="*/ 2363453 w 4300394"/>
                  <a:gd name="connsiteY1" fmla="*/ 22174 h 505142"/>
                  <a:gd name="connsiteX2" fmla="*/ 0 w 4300394"/>
                  <a:gd name="connsiteY2" fmla="*/ 505142 h 505142"/>
                  <a:gd name="connsiteX0" fmla="*/ 4344651 w 4344651"/>
                  <a:gd name="connsiteY0" fmla="*/ 91356 h 547423"/>
                  <a:gd name="connsiteX1" fmla="*/ 2407710 w 4344651"/>
                  <a:gd name="connsiteY1" fmla="*/ 24881 h 547423"/>
                  <a:gd name="connsiteX2" fmla="*/ 0 w 4344651"/>
                  <a:gd name="connsiteY2" fmla="*/ 547423 h 547423"/>
                  <a:gd name="connsiteX0" fmla="*/ 4344651 w 4344651"/>
                  <a:gd name="connsiteY0" fmla="*/ 91356 h 547423"/>
                  <a:gd name="connsiteX1" fmla="*/ 2407710 w 4344651"/>
                  <a:gd name="connsiteY1" fmla="*/ 24881 h 547423"/>
                  <a:gd name="connsiteX2" fmla="*/ 0 w 4344651"/>
                  <a:gd name="connsiteY2" fmla="*/ 547423 h 547423"/>
                  <a:gd name="connsiteX0" fmla="*/ 4344651 w 4344651"/>
                  <a:gd name="connsiteY0" fmla="*/ 72342 h 528409"/>
                  <a:gd name="connsiteX1" fmla="*/ 2407710 w 4344651"/>
                  <a:gd name="connsiteY1" fmla="*/ 5867 h 528409"/>
                  <a:gd name="connsiteX2" fmla="*/ 0 w 4344651"/>
                  <a:gd name="connsiteY2" fmla="*/ 528409 h 528409"/>
                  <a:gd name="connsiteX0" fmla="*/ 4344651 w 4344651"/>
                  <a:gd name="connsiteY0" fmla="*/ 119745 h 575812"/>
                  <a:gd name="connsiteX1" fmla="*/ 2248384 w 4344651"/>
                  <a:gd name="connsiteY1" fmla="*/ 3802 h 575812"/>
                  <a:gd name="connsiteX2" fmla="*/ 0 w 4344651"/>
                  <a:gd name="connsiteY2" fmla="*/ 575812 h 575812"/>
                  <a:gd name="connsiteX0" fmla="*/ 4335800 w 4335800"/>
                  <a:gd name="connsiteY0" fmla="*/ 52178 h 617074"/>
                  <a:gd name="connsiteX1" fmla="*/ 2248384 w 4335800"/>
                  <a:gd name="connsiteY1" fmla="*/ 45064 h 617074"/>
                  <a:gd name="connsiteX2" fmla="*/ 0 w 4335800"/>
                  <a:gd name="connsiteY2" fmla="*/ 617074 h 617074"/>
                  <a:gd name="connsiteX0" fmla="*/ 4335800 w 4335800"/>
                  <a:gd name="connsiteY0" fmla="*/ 40556 h 605452"/>
                  <a:gd name="connsiteX1" fmla="*/ 2248384 w 4335800"/>
                  <a:gd name="connsiteY1" fmla="*/ 33442 h 605452"/>
                  <a:gd name="connsiteX2" fmla="*/ 0 w 4335800"/>
                  <a:gd name="connsiteY2" fmla="*/ 605452 h 605452"/>
                  <a:gd name="connsiteX0" fmla="*/ 4335800 w 4335800"/>
                  <a:gd name="connsiteY0" fmla="*/ 16188 h 581084"/>
                  <a:gd name="connsiteX1" fmla="*/ 2248384 w 4335800"/>
                  <a:gd name="connsiteY1" fmla="*/ 9074 h 581084"/>
                  <a:gd name="connsiteX2" fmla="*/ 0 w 4335800"/>
                  <a:gd name="connsiteY2" fmla="*/ 581084 h 581084"/>
                  <a:gd name="connsiteX0" fmla="*/ 3397542 w 3397542"/>
                  <a:gd name="connsiteY0" fmla="*/ 48144 h 603146"/>
                  <a:gd name="connsiteX1" fmla="*/ 2248384 w 3397542"/>
                  <a:gd name="connsiteY1" fmla="*/ 31136 h 603146"/>
                  <a:gd name="connsiteX2" fmla="*/ 0 w 3397542"/>
                  <a:gd name="connsiteY2" fmla="*/ 603146 h 603146"/>
                  <a:gd name="connsiteX0" fmla="*/ 3397542 w 3397542"/>
                  <a:gd name="connsiteY0" fmla="*/ 52771 h 607773"/>
                  <a:gd name="connsiteX1" fmla="*/ 2248384 w 3397542"/>
                  <a:gd name="connsiteY1" fmla="*/ 35763 h 607773"/>
                  <a:gd name="connsiteX2" fmla="*/ 0 w 3397542"/>
                  <a:gd name="connsiteY2" fmla="*/ 607773 h 607773"/>
                  <a:gd name="connsiteX0" fmla="*/ 3397542 w 3397542"/>
                  <a:gd name="connsiteY0" fmla="*/ 52771 h 607773"/>
                  <a:gd name="connsiteX1" fmla="*/ 2248384 w 3397542"/>
                  <a:gd name="connsiteY1" fmla="*/ 35763 h 607773"/>
                  <a:gd name="connsiteX2" fmla="*/ 0 w 3397542"/>
                  <a:gd name="connsiteY2" fmla="*/ 607773 h 607773"/>
                  <a:gd name="connsiteX0" fmla="*/ 3397542 w 3397542"/>
                  <a:gd name="connsiteY0" fmla="*/ 31452 h 586454"/>
                  <a:gd name="connsiteX1" fmla="*/ 2248384 w 3397542"/>
                  <a:gd name="connsiteY1" fmla="*/ 14444 h 586454"/>
                  <a:gd name="connsiteX2" fmla="*/ 0 w 3397542"/>
                  <a:gd name="connsiteY2" fmla="*/ 586454 h 586454"/>
                  <a:gd name="connsiteX0" fmla="*/ 3397542 w 3397542"/>
                  <a:gd name="connsiteY0" fmla="*/ 31452 h 586454"/>
                  <a:gd name="connsiteX1" fmla="*/ 2248384 w 3397542"/>
                  <a:gd name="connsiteY1" fmla="*/ 14444 h 586454"/>
                  <a:gd name="connsiteX2" fmla="*/ 0 w 3397542"/>
                  <a:gd name="connsiteY2" fmla="*/ 586454 h 586454"/>
                  <a:gd name="connsiteX0" fmla="*/ 3397542 w 3397542"/>
                  <a:gd name="connsiteY0" fmla="*/ 32330 h 617013"/>
                  <a:gd name="connsiteX1" fmla="*/ 2248384 w 3397542"/>
                  <a:gd name="connsiteY1" fmla="*/ 45003 h 617013"/>
                  <a:gd name="connsiteX2" fmla="*/ 0 w 3397542"/>
                  <a:gd name="connsiteY2" fmla="*/ 617013 h 617013"/>
                  <a:gd name="connsiteX0" fmla="*/ 3397542 w 3397651"/>
                  <a:gd name="connsiteY0" fmla="*/ 30053 h 614736"/>
                  <a:gd name="connsiteX1" fmla="*/ 2248384 w 3397651"/>
                  <a:gd name="connsiteY1" fmla="*/ 42726 h 614736"/>
                  <a:gd name="connsiteX2" fmla="*/ 0 w 3397651"/>
                  <a:gd name="connsiteY2" fmla="*/ 614736 h 614736"/>
                  <a:gd name="connsiteX0" fmla="*/ 3388691 w 3388801"/>
                  <a:gd name="connsiteY0" fmla="*/ 0 h 653937"/>
                  <a:gd name="connsiteX1" fmla="*/ 2248384 w 3388801"/>
                  <a:gd name="connsiteY1" fmla="*/ 81927 h 653937"/>
                  <a:gd name="connsiteX2" fmla="*/ 0 w 3388801"/>
                  <a:gd name="connsiteY2" fmla="*/ 653937 h 653937"/>
                  <a:gd name="connsiteX0" fmla="*/ 3353285 w 3353394"/>
                  <a:gd name="connsiteY0" fmla="*/ 0 h 515428"/>
                  <a:gd name="connsiteX1" fmla="*/ 2212978 w 3353394"/>
                  <a:gd name="connsiteY1" fmla="*/ 81927 h 515428"/>
                  <a:gd name="connsiteX2" fmla="*/ 0 w 3353394"/>
                  <a:gd name="connsiteY2" fmla="*/ 515428 h 515428"/>
                  <a:gd name="connsiteX0" fmla="*/ 3353285 w 3353390"/>
                  <a:gd name="connsiteY0" fmla="*/ 17770 h 533198"/>
                  <a:gd name="connsiteX1" fmla="*/ 2186424 w 3353390"/>
                  <a:gd name="connsiteY1" fmla="*/ 40336 h 533198"/>
                  <a:gd name="connsiteX2" fmla="*/ 0 w 3353390"/>
                  <a:gd name="connsiteY2" fmla="*/ 533198 h 533198"/>
                  <a:gd name="connsiteX0" fmla="*/ 3353285 w 3353377"/>
                  <a:gd name="connsiteY0" fmla="*/ 0 h 515428"/>
                  <a:gd name="connsiteX1" fmla="*/ 2097909 w 3353377"/>
                  <a:gd name="connsiteY1" fmla="*/ 52246 h 515428"/>
                  <a:gd name="connsiteX2" fmla="*/ 0 w 3353377"/>
                  <a:gd name="connsiteY2" fmla="*/ 515428 h 515428"/>
                  <a:gd name="connsiteX0" fmla="*/ 3379839 w 3379931"/>
                  <a:gd name="connsiteY0" fmla="*/ 2710 h 567606"/>
                  <a:gd name="connsiteX1" fmla="*/ 2124463 w 3379931"/>
                  <a:gd name="connsiteY1" fmla="*/ 54956 h 567606"/>
                  <a:gd name="connsiteX2" fmla="*/ 0 w 3379931"/>
                  <a:gd name="connsiteY2" fmla="*/ 567606 h 567606"/>
                  <a:gd name="connsiteX0" fmla="*/ 3388690 w 3388782"/>
                  <a:gd name="connsiteY0" fmla="*/ 18297 h 810744"/>
                  <a:gd name="connsiteX1" fmla="*/ 2133314 w 3388782"/>
                  <a:gd name="connsiteY1" fmla="*/ 70543 h 810744"/>
                  <a:gd name="connsiteX2" fmla="*/ 0 w 3388782"/>
                  <a:gd name="connsiteY2" fmla="*/ 810745 h 810744"/>
                  <a:gd name="connsiteX0" fmla="*/ 3388690 w 3388779"/>
                  <a:gd name="connsiteY0" fmla="*/ 0 h 792448"/>
                  <a:gd name="connsiteX1" fmla="*/ 2106760 w 3388779"/>
                  <a:gd name="connsiteY1" fmla="*/ 141288 h 792448"/>
                  <a:gd name="connsiteX2" fmla="*/ 0 w 3388779"/>
                  <a:gd name="connsiteY2" fmla="*/ 792448 h 792448"/>
                  <a:gd name="connsiteX0" fmla="*/ 3247066 w 3247152"/>
                  <a:gd name="connsiteY0" fmla="*/ 0 h 1079361"/>
                  <a:gd name="connsiteX1" fmla="*/ 1965136 w 3247152"/>
                  <a:gd name="connsiteY1" fmla="*/ 141288 h 1079361"/>
                  <a:gd name="connsiteX2" fmla="*/ 0 w 3247152"/>
                  <a:gd name="connsiteY2" fmla="*/ 1079361 h 1079361"/>
                  <a:gd name="connsiteX0" fmla="*/ 3247066 w 3247169"/>
                  <a:gd name="connsiteY0" fmla="*/ 0 h 1079361"/>
                  <a:gd name="connsiteX1" fmla="*/ 2089057 w 3247169"/>
                  <a:gd name="connsiteY1" fmla="*/ 161075 h 1079361"/>
                  <a:gd name="connsiteX2" fmla="*/ 0 w 3247169"/>
                  <a:gd name="connsiteY2" fmla="*/ 1079361 h 1079361"/>
                  <a:gd name="connsiteX0" fmla="*/ 3247066 w 3247169"/>
                  <a:gd name="connsiteY0" fmla="*/ 0 h 1079361"/>
                  <a:gd name="connsiteX1" fmla="*/ 2089057 w 3247169"/>
                  <a:gd name="connsiteY1" fmla="*/ 161075 h 1079361"/>
                  <a:gd name="connsiteX2" fmla="*/ 0 w 3247169"/>
                  <a:gd name="connsiteY2" fmla="*/ 1079361 h 1079361"/>
                </a:gdLst>
                <a:ahLst/>
                <a:cxnLst>
                  <a:cxn ang="0">
                    <a:pos x="connsiteX0" y="connsiteY0"/>
                  </a:cxn>
                  <a:cxn ang="0">
                    <a:pos x="connsiteX1" y="connsiteY1"/>
                  </a:cxn>
                  <a:cxn ang="0">
                    <a:pos x="connsiteX2" y="connsiteY2"/>
                  </a:cxn>
                </a:cxnLst>
                <a:rect l="l" t="t" r="r" b="b"/>
                <a:pathLst>
                  <a:path w="3247169" h="1079361">
                    <a:moveTo>
                      <a:pt x="3247066" y="0"/>
                    </a:moveTo>
                    <a:cubicBezTo>
                      <a:pt x="3256430" y="17417"/>
                      <a:pt x="2630235" y="-18818"/>
                      <a:pt x="2089057" y="161075"/>
                    </a:cubicBezTo>
                    <a:cubicBezTo>
                      <a:pt x="1547879" y="340968"/>
                      <a:pt x="596017" y="715252"/>
                      <a:pt x="0" y="1079361"/>
                    </a:cubicBezTo>
                  </a:path>
                </a:pathLst>
              </a:custGeom>
              <a:noFill/>
              <a:ln w="57150">
                <a:solidFill>
                  <a:srgbClr val="376092"/>
                </a:solidFill>
                <a:headEnd type="none" w="med" len="med"/>
                <a:tailEnd type="arrow"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5" name="Straight Arrow Connector 14"/>
              <p:cNvCxnSpPr/>
              <p:nvPr/>
            </p:nvCxnSpPr>
            <p:spPr>
              <a:xfrm flipH="1">
                <a:off x="7689304" y="4526471"/>
                <a:ext cx="1944216" cy="0"/>
              </a:xfrm>
              <a:prstGeom prst="straightConnector1">
                <a:avLst/>
              </a:prstGeom>
              <a:ln w="57150">
                <a:solidFill>
                  <a:srgbClr val="37609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 name="Freeform 15"/>
              <p:cNvSpPr/>
              <p:nvPr/>
            </p:nvSpPr>
            <p:spPr>
              <a:xfrm rot="19632069">
                <a:off x="5145177" y="4748326"/>
                <a:ext cx="751694" cy="136407"/>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638523 w 638523"/>
                  <a:gd name="connsiteY0" fmla="*/ 137457 h 277775"/>
                  <a:gd name="connsiteX1" fmla="*/ 0 w 638523"/>
                  <a:gd name="connsiteY1" fmla="*/ 220812 h 277775"/>
                  <a:gd name="connsiteX0" fmla="*/ 638523 w 638523"/>
                  <a:gd name="connsiteY0" fmla="*/ 56701 h 212239"/>
                  <a:gd name="connsiteX1" fmla="*/ 0 w 638523"/>
                  <a:gd name="connsiteY1" fmla="*/ 140056 h 212239"/>
                  <a:gd name="connsiteX0" fmla="*/ 657703 w 657703"/>
                  <a:gd name="connsiteY0" fmla="*/ 54165 h 239841"/>
                  <a:gd name="connsiteX1" fmla="*/ 0 w 657703"/>
                  <a:gd name="connsiteY1" fmla="*/ 170785 h 239841"/>
                  <a:gd name="connsiteX0" fmla="*/ 657703 w 657703"/>
                  <a:gd name="connsiteY0" fmla="*/ 62013 h 212693"/>
                  <a:gd name="connsiteX1" fmla="*/ 0 w 657703"/>
                  <a:gd name="connsiteY1" fmla="*/ 178633 h 212693"/>
                  <a:gd name="connsiteX0" fmla="*/ 657703 w 657703"/>
                  <a:gd name="connsiteY0" fmla="*/ 55987 h 232257"/>
                  <a:gd name="connsiteX1" fmla="*/ 0 w 657703"/>
                  <a:gd name="connsiteY1" fmla="*/ 172607 h 232257"/>
                  <a:gd name="connsiteX0" fmla="*/ 698544 w 698544"/>
                  <a:gd name="connsiteY0" fmla="*/ 66320 h 141684"/>
                  <a:gd name="connsiteX1" fmla="*/ 0 w 698544"/>
                  <a:gd name="connsiteY1" fmla="*/ 71133 h 141684"/>
                </a:gdLst>
                <a:ahLst/>
                <a:cxnLst>
                  <a:cxn ang="0">
                    <a:pos x="connsiteX0" y="connsiteY0"/>
                  </a:cxn>
                  <a:cxn ang="0">
                    <a:pos x="connsiteX1" y="connsiteY1"/>
                  </a:cxn>
                </a:cxnLst>
                <a:rect l="l" t="t" r="r" b="b"/>
                <a:pathLst>
                  <a:path w="698544" h="141684">
                    <a:moveTo>
                      <a:pt x="698544" y="66320"/>
                    </a:moveTo>
                    <a:cubicBezTo>
                      <a:pt x="233847" y="-168356"/>
                      <a:pt x="432075" y="314330"/>
                      <a:pt x="0" y="71133"/>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sp>
            <p:nvSpPr>
              <p:cNvPr id="17" name="Freeform 16"/>
              <p:cNvSpPr/>
              <p:nvPr/>
            </p:nvSpPr>
            <p:spPr>
              <a:xfrm rot="191115">
                <a:off x="6105166" y="4041538"/>
                <a:ext cx="714414" cy="143775"/>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619710 w 619710"/>
                  <a:gd name="connsiteY0" fmla="*/ 129663 h 329583"/>
                  <a:gd name="connsiteX1" fmla="*/ 0 w 619710"/>
                  <a:gd name="connsiteY1" fmla="*/ 276251 h 329583"/>
                  <a:gd name="connsiteX0" fmla="*/ 619710 w 619710"/>
                  <a:gd name="connsiteY0" fmla="*/ 0 h 317619"/>
                  <a:gd name="connsiteX1" fmla="*/ 0 w 619710"/>
                  <a:gd name="connsiteY1" fmla="*/ 146588 h 317619"/>
                  <a:gd name="connsiteX0" fmla="*/ 619710 w 619710"/>
                  <a:gd name="connsiteY0" fmla="*/ 0 h 146588"/>
                  <a:gd name="connsiteX1" fmla="*/ 0 w 619710"/>
                  <a:gd name="connsiteY1" fmla="*/ 146588 h 146588"/>
                  <a:gd name="connsiteX0" fmla="*/ 663899 w 663899"/>
                  <a:gd name="connsiteY0" fmla="*/ 0 h 149337"/>
                  <a:gd name="connsiteX1" fmla="*/ 0 w 663899"/>
                  <a:gd name="connsiteY1" fmla="*/ 149337 h 149337"/>
                  <a:gd name="connsiteX0" fmla="*/ 663899 w 663899"/>
                  <a:gd name="connsiteY0" fmla="*/ 0 h 149337"/>
                  <a:gd name="connsiteX1" fmla="*/ 0 w 663899"/>
                  <a:gd name="connsiteY1" fmla="*/ 149337 h 149337"/>
                </a:gdLst>
                <a:ahLst/>
                <a:cxnLst>
                  <a:cxn ang="0">
                    <a:pos x="connsiteX0" y="connsiteY0"/>
                  </a:cxn>
                  <a:cxn ang="0">
                    <a:pos x="connsiteX1" y="connsiteY1"/>
                  </a:cxn>
                </a:cxnLst>
                <a:rect l="l" t="t" r="r" b="b"/>
                <a:pathLst>
                  <a:path w="663899" h="149337">
                    <a:moveTo>
                      <a:pt x="663899" y="0"/>
                    </a:moveTo>
                    <a:cubicBezTo>
                      <a:pt x="369780" y="285270"/>
                      <a:pt x="268513" y="-125731"/>
                      <a:pt x="0" y="149337"/>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sp>
            <p:nvSpPr>
              <p:cNvPr id="18" name="Freeform 17"/>
              <p:cNvSpPr/>
              <p:nvPr/>
            </p:nvSpPr>
            <p:spPr>
              <a:xfrm rot="20042905">
                <a:off x="4794698" y="4486704"/>
                <a:ext cx="1722483" cy="189571"/>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883900 w 883900"/>
                  <a:gd name="connsiteY0" fmla="*/ 167576 h 167576"/>
                  <a:gd name="connsiteX1" fmla="*/ 0 w 883900"/>
                  <a:gd name="connsiteY1" fmla="*/ 63613 h 167576"/>
                  <a:gd name="connsiteX0" fmla="*/ 883900 w 883900"/>
                  <a:gd name="connsiteY0" fmla="*/ 221812 h 221812"/>
                  <a:gd name="connsiteX1" fmla="*/ 740355 w 883900"/>
                  <a:gd name="connsiteY1" fmla="*/ 92816 h 221812"/>
                  <a:gd name="connsiteX2" fmla="*/ 0 w 883900"/>
                  <a:gd name="connsiteY2" fmla="*/ 117849 h 221812"/>
                  <a:gd name="connsiteX0" fmla="*/ 1367489 w 1367489"/>
                  <a:gd name="connsiteY0" fmla="*/ 286822 h 286822"/>
                  <a:gd name="connsiteX1" fmla="*/ 740355 w 1367489"/>
                  <a:gd name="connsiteY1" fmla="*/ 92816 h 286822"/>
                  <a:gd name="connsiteX2" fmla="*/ 0 w 1367489"/>
                  <a:gd name="connsiteY2" fmla="*/ 117849 h 286822"/>
                  <a:gd name="connsiteX0" fmla="*/ 1367489 w 1367489"/>
                  <a:gd name="connsiteY0" fmla="*/ 286822 h 286884"/>
                  <a:gd name="connsiteX1" fmla="*/ 740355 w 1367489"/>
                  <a:gd name="connsiteY1" fmla="*/ 92816 h 286884"/>
                  <a:gd name="connsiteX2" fmla="*/ 0 w 1367489"/>
                  <a:gd name="connsiteY2" fmla="*/ 117849 h 286884"/>
                  <a:gd name="connsiteX0" fmla="*/ 1367489 w 1367489"/>
                  <a:gd name="connsiteY0" fmla="*/ 286822 h 310514"/>
                  <a:gd name="connsiteX1" fmla="*/ 740355 w 1367489"/>
                  <a:gd name="connsiteY1" fmla="*/ 92816 h 310514"/>
                  <a:gd name="connsiteX2" fmla="*/ 0 w 1367489"/>
                  <a:gd name="connsiteY2" fmla="*/ 117849 h 310514"/>
                  <a:gd name="connsiteX0" fmla="*/ 1367489 w 1367489"/>
                  <a:gd name="connsiteY0" fmla="*/ 280548 h 304240"/>
                  <a:gd name="connsiteX1" fmla="*/ 740355 w 1367489"/>
                  <a:gd name="connsiteY1" fmla="*/ 86542 h 304240"/>
                  <a:gd name="connsiteX2" fmla="*/ 0 w 1367489"/>
                  <a:gd name="connsiteY2" fmla="*/ 111575 h 304240"/>
                  <a:gd name="connsiteX0" fmla="*/ 1367489 w 1367489"/>
                  <a:gd name="connsiteY0" fmla="*/ 280548 h 281143"/>
                  <a:gd name="connsiteX1" fmla="*/ 740355 w 1367489"/>
                  <a:gd name="connsiteY1" fmla="*/ 86542 h 281143"/>
                  <a:gd name="connsiteX2" fmla="*/ 0 w 1367489"/>
                  <a:gd name="connsiteY2" fmla="*/ 111575 h 281143"/>
                  <a:gd name="connsiteX0" fmla="*/ 1367489 w 1367489"/>
                  <a:gd name="connsiteY0" fmla="*/ 280548 h 280813"/>
                  <a:gd name="connsiteX1" fmla="*/ 740355 w 1367489"/>
                  <a:gd name="connsiteY1" fmla="*/ 86542 h 280813"/>
                  <a:gd name="connsiteX2" fmla="*/ 0 w 1367489"/>
                  <a:gd name="connsiteY2" fmla="*/ 111575 h 280813"/>
                  <a:gd name="connsiteX0" fmla="*/ 1367489 w 1367489"/>
                  <a:gd name="connsiteY0" fmla="*/ 260872 h 261137"/>
                  <a:gd name="connsiteX1" fmla="*/ 740355 w 1367489"/>
                  <a:gd name="connsiteY1" fmla="*/ 66866 h 261137"/>
                  <a:gd name="connsiteX2" fmla="*/ 0 w 1367489"/>
                  <a:gd name="connsiteY2" fmla="*/ 91899 h 261137"/>
                  <a:gd name="connsiteX0" fmla="*/ 1367489 w 1367489"/>
                  <a:gd name="connsiteY0" fmla="*/ 203427 h 211914"/>
                  <a:gd name="connsiteX1" fmla="*/ 733032 w 1367489"/>
                  <a:gd name="connsiteY1" fmla="*/ 71456 h 211914"/>
                  <a:gd name="connsiteX2" fmla="*/ 0 w 1367489"/>
                  <a:gd name="connsiteY2" fmla="*/ 34454 h 211914"/>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21970"/>
                  <a:gd name="connsiteX1" fmla="*/ 733032 w 1367489"/>
                  <a:gd name="connsiteY1" fmla="*/ 71456 h 221970"/>
                  <a:gd name="connsiteX2" fmla="*/ 0 w 1367489"/>
                  <a:gd name="connsiteY2" fmla="*/ 34454 h 221970"/>
                  <a:gd name="connsiteX0" fmla="*/ 1367489 w 1367489"/>
                  <a:gd name="connsiteY0" fmla="*/ 203427 h 224760"/>
                  <a:gd name="connsiteX1" fmla="*/ 733032 w 1367489"/>
                  <a:gd name="connsiteY1" fmla="*/ 71456 h 224760"/>
                  <a:gd name="connsiteX2" fmla="*/ 0 w 1367489"/>
                  <a:gd name="connsiteY2" fmla="*/ 34454 h 224760"/>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168973 h 217643"/>
                  <a:gd name="connsiteX1" fmla="*/ 864673 w 1367489"/>
                  <a:gd name="connsiteY1" fmla="*/ 141621 h 217643"/>
                  <a:gd name="connsiteX2" fmla="*/ 0 w 1367489"/>
                  <a:gd name="connsiteY2" fmla="*/ 0 h 217643"/>
                  <a:gd name="connsiteX0" fmla="*/ 1367489 w 1367489"/>
                  <a:gd name="connsiteY0" fmla="*/ 168973 h 199420"/>
                  <a:gd name="connsiteX1" fmla="*/ 864673 w 1367489"/>
                  <a:gd name="connsiteY1" fmla="*/ 141621 h 199420"/>
                  <a:gd name="connsiteX2" fmla="*/ 0 w 1367489"/>
                  <a:gd name="connsiteY2" fmla="*/ 0 h 199420"/>
                  <a:gd name="connsiteX0" fmla="*/ 1367489 w 1367489"/>
                  <a:gd name="connsiteY0" fmla="*/ 168973 h 212043"/>
                  <a:gd name="connsiteX1" fmla="*/ 864673 w 1367489"/>
                  <a:gd name="connsiteY1" fmla="*/ 141621 h 212043"/>
                  <a:gd name="connsiteX2" fmla="*/ 0 w 1367489"/>
                  <a:gd name="connsiteY2" fmla="*/ 0 h 212043"/>
                  <a:gd name="connsiteX0" fmla="*/ 1367489 w 1367489"/>
                  <a:gd name="connsiteY0" fmla="*/ 168973 h 224055"/>
                  <a:gd name="connsiteX1" fmla="*/ 730218 w 1367489"/>
                  <a:gd name="connsiteY1" fmla="*/ 156504 h 224055"/>
                  <a:gd name="connsiteX2" fmla="*/ 0 w 1367489"/>
                  <a:gd name="connsiteY2" fmla="*/ 0 h 224055"/>
                  <a:gd name="connsiteX0" fmla="*/ 1367489 w 1367489"/>
                  <a:gd name="connsiteY0" fmla="*/ 168973 h 219793"/>
                  <a:gd name="connsiteX1" fmla="*/ 730218 w 1367489"/>
                  <a:gd name="connsiteY1" fmla="*/ 156504 h 219793"/>
                  <a:gd name="connsiteX2" fmla="*/ 0 w 1367489"/>
                  <a:gd name="connsiteY2" fmla="*/ 0 h 219793"/>
                  <a:gd name="connsiteX0" fmla="*/ 1367489 w 1367489"/>
                  <a:gd name="connsiteY0" fmla="*/ 168973 h 219793"/>
                  <a:gd name="connsiteX1" fmla="*/ 730218 w 1367489"/>
                  <a:gd name="connsiteY1" fmla="*/ 156504 h 219793"/>
                  <a:gd name="connsiteX2" fmla="*/ 0 w 1367489"/>
                  <a:gd name="connsiteY2" fmla="*/ 0 h 219793"/>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16608"/>
                  <a:gd name="connsiteX1" fmla="*/ 817131 w 1454402"/>
                  <a:gd name="connsiteY1" fmla="*/ 137765 h 216608"/>
                  <a:gd name="connsiteX2" fmla="*/ 0 w 1454402"/>
                  <a:gd name="connsiteY2" fmla="*/ 0 h 216608"/>
                  <a:gd name="connsiteX0" fmla="*/ 1600688 w 1600688"/>
                  <a:gd name="connsiteY0" fmla="*/ 130785 h 213038"/>
                  <a:gd name="connsiteX1" fmla="*/ 817131 w 1600688"/>
                  <a:gd name="connsiteY1" fmla="*/ 137765 h 213038"/>
                  <a:gd name="connsiteX2" fmla="*/ 0 w 1600688"/>
                  <a:gd name="connsiteY2" fmla="*/ 0 h 213038"/>
                  <a:gd name="connsiteX0" fmla="*/ 1600688 w 1600688"/>
                  <a:gd name="connsiteY0" fmla="*/ 130785 h 196903"/>
                  <a:gd name="connsiteX1" fmla="*/ 817131 w 1600688"/>
                  <a:gd name="connsiteY1" fmla="*/ 137765 h 196903"/>
                  <a:gd name="connsiteX2" fmla="*/ 0 w 1600688"/>
                  <a:gd name="connsiteY2" fmla="*/ 0 h 196903"/>
                </a:gdLst>
                <a:ahLst/>
                <a:cxnLst>
                  <a:cxn ang="0">
                    <a:pos x="connsiteX0" y="connsiteY0"/>
                  </a:cxn>
                  <a:cxn ang="0">
                    <a:pos x="connsiteX1" y="connsiteY1"/>
                  </a:cxn>
                  <a:cxn ang="0">
                    <a:pos x="connsiteX2" y="connsiteY2"/>
                  </a:cxn>
                </a:cxnLst>
                <a:rect l="l" t="t" r="r" b="b"/>
                <a:pathLst>
                  <a:path w="1600688" h="196903">
                    <a:moveTo>
                      <a:pt x="1600688" y="130785"/>
                    </a:moveTo>
                    <a:cubicBezTo>
                      <a:pt x="1132870" y="-85651"/>
                      <a:pt x="1090908" y="347675"/>
                      <a:pt x="817131" y="137765"/>
                    </a:cubicBezTo>
                    <a:cubicBezTo>
                      <a:pt x="371180" y="-146691"/>
                      <a:pt x="422081" y="452335"/>
                      <a:pt x="0" y="0"/>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grpSp>
        <p:sp>
          <p:nvSpPr>
            <p:cNvPr id="30" name="Content Placeholder 6"/>
            <p:cNvSpPr txBox="1">
              <a:spLocks/>
            </p:cNvSpPr>
            <p:nvPr/>
          </p:nvSpPr>
          <p:spPr bwMode="auto">
            <a:xfrm>
              <a:off x="2124151" y="5472887"/>
              <a:ext cx="2054773" cy="107000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Blip>
                  <a:blip r:embed="rId4"/>
                </a:buBlip>
                <a:defRPr sz="2400" kern="1200">
                  <a:solidFill>
                    <a:srgbClr val="292929"/>
                  </a:solidFill>
                  <a:latin typeface="Trebuchet MS" pitchFamily="34" charset="0"/>
                  <a:ea typeface="ＭＳ Ｐゴシック" pitchFamily="24" charset="-128"/>
                  <a:cs typeface="+mn-cs"/>
                </a:defRPr>
              </a:lvl1pPr>
              <a:lvl2pPr marL="742950" indent="-28575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2pPr>
              <a:lvl3pPr marL="11430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3pPr>
              <a:lvl4pPr marL="16002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4pPr>
              <a:lvl5pPr marL="20574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6000" dirty="0">
                  <a:solidFill>
                    <a:srgbClr val="8E84BA"/>
                  </a:solidFill>
                </a:rPr>
                <a:t>44</a:t>
              </a:r>
              <a:r>
                <a:rPr lang="en-GB" dirty="0">
                  <a:solidFill>
                    <a:srgbClr val="8E84BA"/>
                  </a:solidFill>
                </a:rPr>
                <a:t>mph </a:t>
              </a:r>
              <a:r>
                <a:rPr lang="en-GB" sz="1000" dirty="0">
                  <a:solidFill>
                    <a:srgbClr val="8E84BA"/>
                  </a:solidFill>
                </a:rPr>
                <a:t>EV-97</a:t>
              </a:r>
            </a:p>
          </p:txBody>
        </p:sp>
      </p:grpSp>
      <p:grpSp>
        <p:nvGrpSpPr>
          <p:cNvPr id="34" name="Group 33"/>
          <p:cNvGrpSpPr/>
          <p:nvPr/>
        </p:nvGrpSpPr>
        <p:grpSpPr>
          <a:xfrm>
            <a:off x="4873426" y="3429000"/>
            <a:ext cx="4329216" cy="3096344"/>
            <a:chOff x="4873426" y="3429000"/>
            <a:chExt cx="4329216" cy="3096344"/>
          </a:xfrm>
        </p:grpSpPr>
        <p:sp>
          <p:nvSpPr>
            <p:cNvPr id="31" name="Content Placeholder 6"/>
            <p:cNvSpPr txBox="1">
              <a:spLocks/>
            </p:cNvSpPr>
            <p:nvPr/>
          </p:nvSpPr>
          <p:spPr bwMode="auto">
            <a:xfrm>
              <a:off x="6465168" y="5455341"/>
              <a:ext cx="1583221" cy="107000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Blip>
                  <a:blip r:embed="rId4"/>
                </a:buBlip>
                <a:defRPr sz="2400" kern="1200">
                  <a:solidFill>
                    <a:srgbClr val="292929"/>
                  </a:solidFill>
                  <a:latin typeface="Trebuchet MS" pitchFamily="34" charset="0"/>
                  <a:ea typeface="ＭＳ Ｐゴシック" pitchFamily="24" charset="-128"/>
                  <a:cs typeface="+mn-cs"/>
                </a:defRPr>
              </a:lvl1pPr>
              <a:lvl2pPr marL="742950" indent="-28575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2pPr>
              <a:lvl3pPr marL="11430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3pPr>
              <a:lvl4pPr marL="16002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4pPr>
              <a:lvl5pPr marL="20574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6000" dirty="0">
                  <a:solidFill>
                    <a:srgbClr val="8E84BA"/>
                  </a:solidFill>
                </a:rPr>
                <a:t>36</a:t>
              </a:r>
              <a:r>
                <a:rPr lang="en-GB" dirty="0">
                  <a:solidFill>
                    <a:srgbClr val="8E84BA"/>
                  </a:solidFill>
                </a:rPr>
                <a:t>mph</a:t>
              </a:r>
            </a:p>
          </p:txBody>
        </p:sp>
        <p:grpSp>
          <p:nvGrpSpPr>
            <p:cNvPr id="32" name="Group 31"/>
            <p:cNvGrpSpPr/>
            <p:nvPr/>
          </p:nvGrpSpPr>
          <p:grpSpPr>
            <a:xfrm>
              <a:off x="4873426" y="3429000"/>
              <a:ext cx="4329216" cy="2528825"/>
              <a:chOff x="4873426" y="3378658"/>
              <a:chExt cx="4329216" cy="2528825"/>
            </a:xfrm>
          </p:grpSpPr>
          <p:grpSp>
            <p:nvGrpSpPr>
              <p:cNvPr id="19" name="Group 18"/>
              <p:cNvGrpSpPr/>
              <p:nvPr/>
            </p:nvGrpSpPr>
            <p:grpSpPr>
              <a:xfrm>
                <a:off x="4873426" y="3378658"/>
                <a:ext cx="4329216" cy="2528825"/>
                <a:chOff x="1719675" y="1469029"/>
                <a:chExt cx="8500120" cy="4965175"/>
              </a:xfrm>
            </p:grpSpPr>
            <p:pic>
              <p:nvPicPr>
                <p:cNvPr id="20" name="Picture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21416306">
                  <a:off x="1719675" y="1469029"/>
                  <a:ext cx="8500120" cy="4965175"/>
                </a:xfrm>
                <a:prstGeom prst="rect">
                  <a:avLst/>
                </a:prstGeom>
              </p:spPr>
            </p:pic>
            <p:sp>
              <p:nvSpPr>
                <p:cNvPr id="21" name="Freeform 20"/>
                <p:cNvSpPr/>
                <p:nvPr/>
              </p:nvSpPr>
              <p:spPr>
                <a:xfrm rot="20042905">
                  <a:off x="5205893" y="4260971"/>
                  <a:ext cx="1565066" cy="208542"/>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883900 w 883900"/>
                    <a:gd name="connsiteY0" fmla="*/ 167576 h 167576"/>
                    <a:gd name="connsiteX1" fmla="*/ 0 w 883900"/>
                    <a:gd name="connsiteY1" fmla="*/ 63613 h 167576"/>
                    <a:gd name="connsiteX0" fmla="*/ 883900 w 883900"/>
                    <a:gd name="connsiteY0" fmla="*/ 221812 h 221812"/>
                    <a:gd name="connsiteX1" fmla="*/ 740355 w 883900"/>
                    <a:gd name="connsiteY1" fmla="*/ 92816 h 221812"/>
                    <a:gd name="connsiteX2" fmla="*/ 0 w 883900"/>
                    <a:gd name="connsiteY2" fmla="*/ 117849 h 221812"/>
                    <a:gd name="connsiteX0" fmla="*/ 1367489 w 1367489"/>
                    <a:gd name="connsiteY0" fmla="*/ 286822 h 286822"/>
                    <a:gd name="connsiteX1" fmla="*/ 740355 w 1367489"/>
                    <a:gd name="connsiteY1" fmla="*/ 92816 h 286822"/>
                    <a:gd name="connsiteX2" fmla="*/ 0 w 1367489"/>
                    <a:gd name="connsiteY2" fmla="*/ 117849 h 286822"/>
                    <a:gd name="connsiteX0" fmla="*/ 1367489 w 1367489"/>
                    <a:gd name="connsiteY0" fmla="*/ 286822 h 286884"/>
                    <a:gd name="connsiteX1" fmla="*/ 740355 w 1367489"/>
                    <a:gd name="connsiteY1" fmla="*/ 92816 h 286884"/>
                    <a:gd name="connsiteX2" fmla="*/ 0 w 1367489"/>
                    <a:gd name="connsiteY2" fmla="*/ 117849 h 286884"/>
                    <a:gd name="connsiteX0" fmla="*/ 1367489 w 1367489"/>
                    <a:gd name="connsiteY0" fmla="*/ 286822 h 310514"/>
                    <a:gd name="connsiteX1" fmla="*/ 740355 w 1367489"/>
                    <a:gd name="connsiteY1" fmla="*/ 92816 h 310514"/>
                    <a:gd name="connsiteX2" fmla="*/ 0 w 1367489"/>
                    <a:gd name="connsiteY2" fmla="*/ 117849 h 310514"/>
                    <a:gd name="connsiteX0" fmla="*/ 1367489 w 1367489"/>
                    <a:gd name="connsiteY0" fmla="*/ 280548 h 304240"/>
                    <a:gd name="connsiteX1" fmla="*/ 740355 w 1367489"/>
                    <a:gd name="connsiteY1" fmla="*/ 86542 h 304240"/>
                    <a:gd name="connsiteX2" fmla="*/ 0 w 1367489"/>
                    <a:gd name="connsiteY2" fmla="*/ 111575 h 304240"/>
                    <a:gd name="connsiteX0" fmla="*/ 1367489 w 1367489"/>
                    <a:gd name="connsiteY0" fmla="*/ 280548 h 281143"/>
                    <a:gd name="connsiteX1" fmla="*/ 740355 w 1367489"/>
                    <a:gd name="connsiteY1" fmla="*/ 86542 h 281143"/>
                    <a:gd name="connsiteX2" fmla="*/ 0 w 1367489"/>
                    <a:gd name="connsiteY2" fmla="*/ 111575 h 281143"/>
                    <a:gd name="connsiteX0" fmla="*/ 1367489 w 1367489"/>
                    <a:gd name="connsiteY0" fmla="*/ 280548 h 280813"/>
                    <a:gd name="connsiteX1" fmla="*/ 740355 w 1367489"/>
                    <a:gd name="connsiteY1" fmla="*/ 86542 h 280813"/>
                    <a:gd name="connsiteX2" fmla="*/ 0 w 1367489"/>
                    <a:gd name="connsiteY2" fmla="*/ 111575 h 280813"/>
                    <a:gd name="connsiteX0" fmla="*/ 1367489 w 1367489"/>
                    <a:gd name="connsiteY0" fmla="*/ 260872 h 261137"/>
                    <a:gd name="connsiteX1" fmla="*/ 740355 w 1367489"/>
                    <a:gd name="connsiteY1" fmla="*/ 66866 h 261137"/>
                    <a:gd name="connsiteX2" fmla="*/ 0 w 1367489"/>
                    <a:gd name="connsiteY2" fmla="*/ 91899 h 261137"/>
                    <a:gd name="connsiteX0" fmla="*/ 1367489 w 1367489"/>
                    <a:gd name="connsiteY0" fmla="*/ 203427 h 211914"/>
                    <a:gd name="connsiteX1" fmla="*/ 733032 w 1367489"/>
                    <a:gd name="connsiteY1" fmla="*/ 71456 h 211914"/>
                    <a:gd name="connsiteX2" fmla="*/ 0 w 1367489"/>
                    <a:gd name="connsiteY2" fmla="*/ 34454 h 211914"/>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21970"/>
                    <a:gd name="connsiteX1" fmla="*/ 733032 w 1367489"/>
                    <a:gd name="connsiteY1" fmla="*/ 71456 h 221970"/>
                    <a:gd name="connsiteX2" fmla="*/ 0 w 1367489"/>
                    <a:gd name="connsiteY2" fmla="*/ 34454 h 221970"/>
                    <a:gd name="connsiteX0" fmla="*/ 1367489 w 1367489"/>
                    <a:gd name="connsiteY0" fmla="*/ 203427 h 224760"/>
                    <a:gd name="connsiteX1" fmla="*/ 733032 w 1367489"/>
                    <a:gd name="connsiteY1" fmla="*/ 71456 h 224760"/>
                    <a:gd name="connsiteX2" fmla="*/ 0 w 1367489"/>
                    <a:gd name="connsiteY2" fmla="*/ 34454 h 224760"/>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168973 h 217643"/>
                    <a:gd name="connsiteX1" fmla="*/ 864673 w 1367489"/>
                    <a:gd name="connsiteY1" fmla="*/ 141621 h 217643"/>
                    <a:gd name="connsiteX2" fmla="*/ 0 w 1367489"/>
                    <a:gd name="connsiteY2" fmla="*/ 0 h 217643"/>
                    <a:gd name="connsiteX0" fmla="*/ 1367489 w 1367489"/>
                    <a:gd name="connsiteY0" fmla="*/ 168973 h 199420"/>
                    <a:gd name="connsiteX1" fmla="*/ 864673 w 1367489"/>
                    <a:gd name="connsiteY1" fmla="*/ 141621 h 199420"/>
                    <a:gd name="connsiteX2" fmla="*/ 0 w 1367489"/>
                    <a:gd name="connsiteY2" fmla="*/ 0 h 199420"/>
                    <a:gd name="connsiteX0" fmla="*/ 1367489 w 1367489"/>
                    <a:gd name="connsiteY0" fmla="*/ 168973 h 212043"/>
                    <a:gd name="connsiteX1" fmla="*/ 864673 w 1367489"/>
                    <a:gd name="connsiteY1" fmla="*/ 141621 h 212043"/>
                    <a:gd name="connsiteX2" fmla="*/ 0 w 1367489"/>
                    <a:gd name="connsiteY2" fmla="*/ 0 h 212043"/>
                    <a:gd name="connsiteX0" fmla="*/ 1367489 w 1367489"/>
                    <a:gd name="connsiteY0" fmla="*/ 168973 h 224055"/>
                    <a:gd name="connsiteX1" fmla="*/ 730218 w 1367489"/>
                    <a:gd name="connsiteY1" fmla="*/ 156504 h 224055"/>
                    <a:gd name="connsiteX2" fmla="*/ 0 w 1367489"/>
                    <a:gd name="connsiteY2" fmla="*/ 0 h 224055"/>
                    <a:gd name="connsiteX0" fmla="*/ 1367489 w 1367489"/>
                    <a:gd name="connsiteY0" fmla="*/ 168973 h 219793"/>
                    <a:gd name="connsiteX1" fmla="*/ 730218 w 1367489"/>
                    <a:gd name="connsiteY1" fmla="*/ 156504 h 219793"/>
                    <a:gd name="connsiteX2" fmla="*/ 0 w 1367489"/>
                    <a:gd name="connsiteY2" fmla="*/ 0 h 219793"/>
                    <a:gd name="connsiteX0" fmla="*/ 1367489 w 1367489"/>
                    <a:gd name="connsiteY0" fmla="*/ 168973 h 219793"/>
                    <a:gd name="connsiteX1" fmla="*/ 730218 w 1367489"/>
                    <a:gd name="connsiteY1" fmla="*/ 156504 h 219793"/>
                    <a:gd name="connsiteX2" fmla="*/ 0 w 1367489"/>
                    <a:gd name="connsiteY2" fmla="*/ 0 h 219793"/>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16608"/>
                    <a:gd name="connsiteX1" fmla="*/ 817131 w 1454402"/>
                    <a:gd name="connsiteY1" fmla="*/ 137765 h 216608"/>
                    <a:gd name="connsiteX2" fmla="*/ 0 w 1454402"/>
                    <a:gd name="connsiteY2" fmla="*/ 0 h 216608"/>
                  </a:gdLst>
                  <a:ahLst/>
                  <a:cxnLst>
                    <a:cxn ang="0">
                      <a:pos x="connsiteX0" y="connsiteY0"/>
                    </a:cxn>
                    <a:cxn ang="0">
                      <a:pos x="connsiteX1" y="connsiteY1"/>
                    </a:cxn>
                    <a:cxn ang="0">
                      <a:pos x="connsiteX2" y="connsiteY2"/>
                    </a:cxn>
                  </a:cxnLst>
                  <a:rect l="l" t="t" r="r" b="b"/>
                  <a:pathLst>
                    <a:path w="1454402" h="216608">
                      <a:moveTo>
                        <a:pt x="1454402" y="150234"/>
                      </a:moveTo>
                      <a:cubicBezTo>
                        <a:pt x="999688" y="61958"/>
                        <a:pt x="1090908" y="347675"/>
                        <a:pt x="817131" y="137765"/>
                      </a:cubicBezTo>
                      <a:cubicBezTo>
                        <a:pt x="371180" y="-146691"/>
                        <a:pt x="422081" y="452335"/>
                        <a:pt x="0" y="0"/>
                      </a:cubicBezTo>
                    </a:path>
                  </a:pathLst>
                </a:custGeom>
                <a:noFill/>
                <a:ln w="57150">
                  <a:solidFill>
                    <a:schemeClr val="accent2">
                      <a:lumMod val="60000"/>
                      <a:lumOff val="40000"/>
                    </a:schemeClr>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pic>
              <p:nvPicPr>
                <p:cNvPr id="22" name="Picture 2" descr="C:\Users\Marcus\Desktop\10A assets\10a.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331300">
                  <a:off x="5615116" y="3571430"/>
                  <a:ext cx="2512692" cy="1718301"/>
                </a:xfrm>
                <a:prstGeom prst="rect">
                  <a:avLst/>
                </a:prstGeom>
                <a:noFill/>
                <a:extLst>
                  <a:ext uri="{909E8E84-426E-40DD-AFC4-6F175D3DCCD1}">
                    <a14:hiddenFill xmlns:a14="http://schemas.microsoft.com/office/drawing/2010/main">
                      <a:solidFill>
                        <a:srgbClr val="FFFFFF"/>
                      </a:solidFill>
                    </a14:hiddenFill>
                  </a:ext>
                </a:extLst>
              </p:spPr>
            </p:pic>
            <p:sp>
              <p:nvSpPr>
                <p:cNvPr id="23" name="Freeform 22"/>
                <p:cNvSpPr/>
                <p:nvPr/>
              </p:nvSpPr>
              <p:spPr>
                <a:xfrm>
                  <a:off x="6407509" y="4044877"/>
                  <a:ext cx="2664071" cy="341810"/>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2406176 w 2406176"/>
                    <a:gd name="connsiteY0" fmla="*/ 353819 h 360148"/>
                    <a:gd name="connsiteX1" fmla="*/ 1208047 w 2406176"/>
                    <a:gd name="connsiteY1" fmla="*/ 316003 h 360148"/>
                    <a:gd name="connsiteX2" fmla="*/ 540046 w 2406176"/>
                    <a:gd name="connsiteY2" fmla="*/ 431 h 360148"/>
                    <a:gd name="connsiteX3" fmla="*/ 0 w 2406176"/>
                    <a:gd name="connsiteY3" fmla="*/ 245955 h 360148"/>
                    <a:gd name="connsiteX0" fmla="*/ 2406176 w 2406176"/>
                    <a:gd name="connsiteY0" fmla="*/ 353786 h 360115"/>
                    <a:gd name="connsiteX1" fmla="*/ 1208047 w 2406176"/>
                    <a:gd name="connsiteY1" fmla="*/ 315970 h 360115"/>
                    <a:gd name="connsiteX2" fmla="*/ 540046 w 2406176"/>
                    <a:gd name="connsiteY2" fmla="*/ 398 h 360115"/>
                    <a:gd name="connsiteX3" fmla="*/ 0 w 2406176"/>
                    <a:gd name="connsiteY3" fmla="*/ 245922 h 360115"/>
                    <a:gd name="connsiteX0" fmla="*/ 2406176 w 2406176"/>
                    <a:gd name="connsiteY0" fmla="*/ 353398 h 359727"/>
                    <a:gd name="connsiteX1" fmla="*/ 1208047 w 2406176"/>
                    <a:gd name="connsiteY1" fmla="*/ 315582 h 359727"/>
                    <a:gd name="connsiteX2" fmla="*/ 540046 w 2406176"/>
                    <a:gd name="connsiteY2" fmla="*/ 10 h 359727"/>
                    <a:gd name="connsiteX3" fmla="*/ 0 w 2406176"/>
                    <a:gd name="connsiteY3" fmla="*/ 245534 h 359727"/>
                    <a:gd name="connsiteX0" fmla="*/ 2406176 w 2406176"/>
                    <a:gd name="connsiteY0" fmla="*/ 323719 h 328713"/>
                    <a:gd name="connsiteX1" fmla="*/ 1208047 w 2406176"/>
                    <a:gd name="connsiteY1" fmla="*/ 285903 h 328713"/>
                    <a:gd name="connsiteX2" fmla="*/ 548897 w 2406176"/>
                    <a:gd name="connsiteY2" fmla="*/ 12 h 328713"/>
                    <a:gd name="connsiteX3" fmla="*/ 0 w 2406176"/>
                    <a:gd name="connsiteY3" fmla="*/ 215855 h 328713"/>
                    <a:gd name="connsiteX0" fmla="*/ 2406176 w 2406176"/>
                    <a:gd name="connsiteY0" fmla="*/ 325136 h 330129"/>
                    <a:gd name="connsiteX1" fmla="*/ 1208047 w 2406176"/>
                    <a:gd name="connsiteY1" fmla="*/ 287320 h 330129"/>
                    <a:gd name="connsiteX2" fmla="*/ 548897 w 2406176"/>
                    <a:gd name="connsiteY2" fmla="*/ 1429 h 330129"/>
                    <a:gd name="connsiteX3" fmla="*/ 0 w 2406176"/>
                    <a:gd name="connsiteY3" fmla="*/ 217272 h 330129"/>
                    <a:gd name="connsiteX0" fmla="*/ 2406176 w 2406176"/>
                    <a:gd name="connsiteY0" fmla="*/ 344816 h 350681"/>
                    <a:gd name="connsiteX1" fmla="*/ 1208047 w 2406176"/>
                    <a:gd name="connsiteY1" fmla="*/ 307000 h 350681"/>
                    <a:gd name="connsiteX2" fmla="*/ 610858 w 2406176"/>
                    <a:gd name="connsiteY2" fmla="*/ 1322 h 350681"/>
                    <a:gd name="connsiteX3" fmla="*/ 0 w 2406176"/>
                    <a:gd name="connsiteY3" fmla="*/ 236952 h 350681"/>
                    <a:gd name="connsiteX0" fmla="*/ 2406176 w 2406176"/>
                    <a:gd name="connsiteY0" fmla="*/ 343908 h 349772"/>
                    <a:gd name="connsiteX1" fmla="*/ 1208047 w 2406176"/>
                    <a:gd name="connsiteY1" fmla="*/ 306092 h 349772"/>
                    <a:gd name="connsiteX2" fmla="*/ 610858 w 2406176"/>
                    <a:gd name="connsiteY2" fmla="*/ 414 h 349772"/>
                    <a:gd name="connsiteX3" fmla="*/ 0 w 2406176"/>
                    <a:gd name="connsiteY3" fmla="*/ 236044 h 349772"/>
                    <a:gd name="connsiteX0" fmla="*/ 2406176 w 2406176"/>
                    <a:gd name="connsiteY0" fmla="*/ 352894 h 358758"/>
                    <a:gd name="connsiteX1" fmla="*/ 1208047 w 2406176"/>
                    <a:gd name="connsiteY1" fmla="*/ 315078 h 358758"/>
                    <a:gd name="connsiteX2" fmla="*/ 610858 w 2406176"/>
                    <a:gd name="connsiteY2" fmla="*/ 9400 h 358758"/>
                    <a:gd name="connsiteX3" fmla="*/ 0 w 2406176"/>
                    <a:gd name="connsiteY3" fmla="*/ 245030 h 358758"/>
                    <a:gd name="connsiteX0" fmla="*/ 2406176 w 2406176"/>
                    <a:gd name="connsiteY0" fmla="*/ 343683 h 349547"/>
                    <a:gd name="connsiteX1" fmla="*/ 1208047 w 2406176"/>
                    <a:gd name="connsiteY1" fmla="*/ 305867 h 349547"/>
                    <a:gd name="connsiteX2" fmla="*/ 610858 w 2406176"/>
                    <a:gd name="connsiteY2" fmla="*/ 189 h 349547"/>
                    <a:gd name="connsiteX3" fmla="*/ 0 w 2406176"/>
                    <a:gd name="connsiteY3" fmla="*/ 235819 h 349547"/>
                    <a:gd name="connsiteX0" fmla="*/ 2475693 w 2475693"/>
                    <a:gd name="connsiteY0" fmla="*/ 343683 h 349547"/>
                    <a:gd name="connsiteX1" fmla="*/ 1277564 w 2475693"/>
                    <a:gd name="connsiteY1" fmla="*/ 305867 h 349547"/>
                    <a:gd name="connsiteX2" fmla="*/ 680375 w 2475693"/>
                    <a:gd name="connsiteY2" fmla="*/ 189 h 349547"/>
                    <a:gd name="connsiteX3" fmla="*/ 0 w 2475693"/>
                    <a:gd name="connsiteY3" fmla="*/ 196968 h 349547"/>
                    <a:gd name="connsiteX0" fmla="*/ 2475693 w 2475693"/>
                    <a:gd name="connsiteY0" fmla="*/ 343683 h 349547"/>
                    <a:gd name="connsiteX1" fmla="*/ 1277564 w 2475693"/>
                    <a:gd name="connsiteY1" fmla="*/ 305867 h 349547"/>
                    <a:gd name="connsiteX2" fmla="*/ 680375 w 2475693"/>
                    <a:gd name="connsiteY2" fmla="*/ 189 h 349547"/>
                    <a:gd name="connsiteX3" fmla="*/ 0 w 2475693"/>
                    <a:gd name="connsiteY3" fmla="*/ 196968 h 349547"/>
                    <a:gd name="connsiteX0" fmla="*/ 2475693 w 2475693"/>
                    <a:gd name="connsiteY0" fmla="*/ 343675 h 355037"/>
                    <a:gd name="connsiteX1" fmla="*/ 1474530 w 2475693"/>
                    <a:gd name="connsiteY1" fmla="*/ 318809 h 355037"/>
                    <a:gd name="connsiteX2" fmla="*/ 680375 w 2475693"/>
                    <a:gd name="connsiteY2" fmla="*/ 181 h 355037"/>
                    <a:gd name="connsiteX3" fmla="*/ 0 w 2475693"/>
                    <a:gd name="connsiteY3" fmla="*/ 196960 h 355037"/>
                  </a:gdLst>
                  <a:ahLst/>
                  <a:cxnLst>
                    <a:cxn ang="0">
                      <a:pos x="connsiteX0" y="connsiteY0"/>
                    </a:cxn>
                    <a:cxn ang="0">
                      <a:pos x="connsiteX1" y="connsiteY1"/>
                    </a:cxn>
                    <a:cxn ang="0">
                      <a:pos x="connsiteX2" y="connsiteY2"/>
                    </a:cxn>
                    <a:cxn ang="0">
                      <a:pos x="connsiteX3" y="connsiteY3"/>
                    </a:cxn>
                  </a:cxnLst>
                  <a:rect l="l" t="t" r="r" b="b"/>
                  <a:pathLst>
                    <a:path w="2475693" h="355037">
                      <a:moveTo>
                        <a:pt x="2475693" y="343675"/>
                      </a:moveTo>
                      <a:cubicBezTo>
                        <a:pt x="2462174" y="349874"/>
                        <a:pt x="1773750" y="376058"/>
                        <a:pt x="1474530" y="318809"/>
                      </a:cubicBezTo>
                      <a:cubicBezTo>
                        <a:pt x="1175310" y="261560"/>
                        <a:pt x="996786" y="-7930"/>
                        <a:pt x="680375" y="181"/>
                      </a:cubicBezTo>
                      <a:cubicBezTo>
                        <a:pt x="363964" y="8292"/>
                        <a:pt x="440073" y="72465"/>
                        <a:pt x="0" y="196960"/>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4" name="Straight Arrow Connector 23"/>
                <p:cNvCxnSpPr/>
                <p:nvPr/>
              </p:nvCxnSpPr>
              <p:spPr>
                <a:xfrm flipH="1">
                  <a:off x="8760803" y="4365242"/>
                  <a:ext cx="936104" cy="0"/>
                </a:xfrm>
                <a:prstGeom prst="straightConnector1">
                  <a:avLst/>
                </a:prstGeom>
                <a:ln w="57150">
                  <a:solidFill>
                    <a:schemeClr val="accent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5" name="Freeform 24"/>
                <p:cNvSpPr/>
                <p:nvPr/>
              </p:nvSpPr>
              <p:spPr>
                <a:xfrm>
                  <a:off x="4241302" y="4527616"/>
                  <a:ext cx="3494249" cy="1039154"/>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2302 h 739007"/>
                    <a:gd name="connsiteX1" fmla="*/ 2345749 w 4477424"/>
                    <a:gd name="connsiteY1" fmla="*/ 8700 h 739007"/>
                    <a:gd name="connsiteX2" fmla="*/ 0 w 4477424"/>
                    <a:gd name="connsiteY2" fmla="*/ 739007 h 739007"/>
                    <a:gd name="connsiteX0" fmla="*/ 4477424 w 4477424"/>
                    <a:gd name="connsiteY0" fmla="*/ 41163 h 437868"/>
                    <a:gd name="connsiteX1" fmla="*/ 1920878 w 4477424"/>
                    <a:gd name="connsiteY1" fmla="*/ 63729 h 437868"/>
                    <a:gd name="connsiteX2" fmla="*/ 0 w 4477424"/>
                    <a:gd name="connsiteY2" fmla="*/ 437868 h 437868"/>
                    <a:gd name="connsiteX0" fmla="*/ 4477424 w 4477424"/>
                    <a:gd name="connsiteY0" fmla="*/ 32049 h 428754"/>
                    <a:gd name="connsiteX1" fmla="*/ 1894324 w 4477424"/>
                    <a:gd name="connsiteY1" fmla="*/ 84296 h 428754"/>
                    <a:gd name="connsiteX2" fmla="*/ 0 w 4477424"/>
                    <a:gd name="connsiteY2" fmla="*/ 428754 h 428754"/>
                    <a:gd name="connsiteX0" fmla="*/ 4477424 w 4477424"/>
                    <a:gd name="connsiteY0" fmla="*/ 23511 h 420216"/>
                    <a:gd name="connsiteX1" fmla="*/ 1894324 w 4477424"/>
                    <a:gd name="connsiteY1" fmla="*/ 75758 h 420216"/>
                    <a:gd name="connsiteX2" fmla="*/ 0 w 4477424"/>
                    <a:gd name="connsiteY2" fmla="*/ 420216 h 420216"/>
                    <a:gd name="connsiteX0" fmla="*/ 4477424 w 4477424"/>
                    <a:gd name="connsiteY0" fmla="*/ 0 h 396705"/>
                    <a:gd name="connsiteX1" fmla="*/ 1894324 w 4477424"/>
                    <a:gd name="connsiteY1" fmla="*/ 52247 h 396705"/>
                    <a:gd name="connsiteX2" fmla="*/ 0 w 4477424"/>
                    <a:gd name="connsiteY2" fmla="*/ 396705 h 396705"/>
                    <a:gd name="connsiteX0" fmla="*/ 4477424 w 4477424"/>
                    <a:gd name="connsiteY0" fmla="*/ 66475 h 463180"/>
                    <a:gd name="connsiteX1" fmla="*/ 2540483 w 4477424"/>
                    <a:gd name="connsiteY1" fmla="*/ 0 h 463180"/>
                    <a:gd name="connsiteX2" fmla="*/ 0 w 4477424"/>
                    <a:gd name="connsiteY2" fmla="*/ 463180 h 463180"/>
                    <a:gd name="connsiteX0" fmla="*/ 4477424 w 4477424"/>
                    <a:gd name="connsiteY0" fmla="*/ 66475 h 463180"/>
                    <a:gd name="connsiteX1" fmla="*/ 2540483 w 4477424"/>
                    <a:gd name="connsiteY1" fmla="*/ 0 h 463180"/>
                    <a:gd name="connsiteX2" fmla="*/ 0 w 4477424"/>
                    <a:gd name="connsiteY2" fmla="*/ 463180 h 463180"/>
                    <a:gd name="connsiteX0" fmla="*/ 4247285 w 4247285"/>
                    <a:gd name="connsiteY0" fmla="*/ 87976 h 494574"/>
                    <a:gd name="connsiteX1" fmla="*/ 2310344 w 4247285"/>
                    <a:gd name="connsiteY1" fmla="*/ 21501 h 494574"/>
                    <a:gd name="connsiteX2" fmla="*/ 0 w 4247285"/>
                    <a:gd name="connsiteY2" fmla="*/ 494575 h 494574"/>
                    <a:gd name="connsiteX0" fmla="*/ 4300394 w 4300394"/>
                    <a:gd name="connsiteY0" fmla="*/ 88649 h 505142"/>
                    <a:gd name="connsiteX1" fmla="*/ 2363453 w 4300394"/>
                    <a:gd name="connsiteY1" fmla="*/ 22174 h 505142"/>
                    <a:gd name="connsiteX2" fmla="*/ 0 w 4300394"/>
                    <a:gd name="connsiteY2" fmla="*/ 505142 h 505142"/>
                    <a:gd name="connsiteX0" fmla="*/ 4344651 w 4344651"/>
                    <a:gd name="connsiteY0" fmla="*/ 91356 h 547423"/>
                    <a:gd name="connsiteX1" fmla="*/ 2407710 w 4344651"/>
                    <a:gd name="connsiteY1" fmla="*/ 24881 h 547423"/>
                    <a:gd name="connsiteX2" fmla="*/ 0 w 4344651"/>
                    <a:gd name="connsiteY2" fmla="*/ 547423 h 547423"/>
                    <a:gd name="connsiteX0" fmla="*/ 4344651 w 4344651"/>
                    <a:gd name="connsiteY0" fmla="*/ 91356 h 547423"/>
                    <a:gd name="connsiteX1" fmla="*/ 2407710 w 4344651"/>
                    <a:gd name="connsiteY1" fmla="*/ 24881 h 547423"/>
                    <a:gd name="connsiteX2" fmla="*/ 0 w 4344651"/>
                    <a:gd name="connsiteY2" fmla="*/ 547423 h 547423"/>
                    <a:gd name="connsiteX0" fmla="*/ 4344651 w 4344651"/>
                    <a:gd name="connsiteY0" fmla="*/ 72342 h 528409"/>
                    <a:gd name="connsiteX1" fmla="*/ 2407710 w 4344651"/>
                    <a:gd name="connsiteY1" fmla="*/ 5867 h 528409"/>
                    <a:gd name="connsiteX2" fmla="*/ 0 w 4344651"/>
                    <a:gd name="connsiteY2" fmla="*/ 528409 h 528409"/>
                    <a:gd name="connsiteX0" fmla="*/ 4344651 w 4344651"/>
                    <a:gd name="connsiteY0" fmla="*/ 119745 h 575812"/>
                    <a:gd name="connsiteX1" fmla="*/ 2248384 w 4344651"/>
                    <a:gd name="connsiteY1" fmla="*/ 3802 h 575812"/>
                    <a:gd name="connsiteX2" fmla="*/ 0 w 4344651"/>
                    <a:gd name="connsiteY2" fmla="*/ 575812 h 575812"/>
                    <a:gd name="connsiteX0" fmla="*/ 4335800 w 4335800"/>
                    <a:gd name="connsiteY0" fmla="*/ 52178 h 617074"/>
                    <a:gd name="connsiteX1" fmla="*/ 2248384 w 4335800"/>
                    <a:gd name="connsiteY1" fmla="*/ 45064 h 617074"/>
                    <a:gd name="connsiteX2" fmla="*/ 0 w 4335800"/>
                    <a:gd name="connsiteY2" fmla="*/ 617074 h 617074"/>
                    <a:gd name="connsiteX0" fmla="*/ 4335800 w 4335800"/>
                    <a:gd name="connsiteY0" fmla="*/ 40556 h 605452"/>
                    <a:gd name="connsiteX1" fmla="*/ 2248384 w 4335800"/>
                    <a:gd name="connsiteY1" fmla="*/ 33442 h 605452"/>
                    <a:gd name="connsiteX2" fmla="*/ 0 w 4335800"/>
                    <a:gd name="connsiteY2" fmla="*/ 605452 h 605452"/>
                    <a:gd name="connsiteX0" fmla="*/ 4335800 w 4335800"/>
                    <a:gd name="connsiteY0" fmla="*/ 16188 h 581084"/>
                    <a:gd name="connsiteX1" fmla="*/ 2248384 w 4335800"/>
                    <a:gd name="connsiteY1" fmla="*/ 9074 h 581084"/>
                    <a:gd name="connsiteX2" fmla="*/ 0 w 4335800"/>
                    <a:gd name="connsiteY2" fmla="*/ 581084 h 581084"/>
                    <a:gd name="connsiteX0" fmla="*/ 3397542 w 3397542"/>
                    <a:gd name="connsiteY0" fmla="*/ 48144 h 603146"/>
                    <a:gd name="connsiteX1" fmla="*/ 2248384 w 3397542"/>
                    <a:gd name="connsiteY1" fmla="*/ 31136 h 603146"/>
                    <a:gd name="connsiteX2" fmla="*/ 0 w 3397542"/>
                    <a:gd name="connsiteY2" fmla="*/ 603146 h 603146"/>
                    <a:gd name="connsiteX0" fmla="*/ 3397542 w 3397542"/>
                    <a:gd name="connsiteY0" fmla="*/ 52771 h 607773"/>
                    <a:gd name="connsiteX1" fmla="*/ 2248384 w 3397542"/>
                    <a:gd name="connsiteY1" fmla="*/ 35763 h 607773"/>
                    <a:gd name="connsiteX2" fmla="*/ 0 w 3397542"/>
                    <a:gd name="connsiteY2" fmla="*/ 607773 h 607773"/>
                    <a:gd name="connsiteX0" fmla="*/ 3397542 w 3397542"/>
                    <a:gd name="connsiteY0" fmla="*/ 52771 h 607773"/>
                    <a:gd name="connsiteX1" fmla="*/ 2248384 w 3397542"/>
                    <a:gd name="connsiteY1" fmla="*/ 35763 h 607773"/>
                    <a:gd name="connsiteX2" fmla="*/ 0 w 3397542"/>
                    <a:gd name="connsiteY2" fmla="*/ 607773 h 607773"/>
                    <a:gd name="connsiteX0" fmla="*/ 3397542 w 3397542"/>
                    <a:gd name="connsiteY0" fmla="*/ 31452 h 586454"/>
                    <a:gd name="connsiteX1" fmla="*/ 2248384 w 3397542"/>
                    <a:gd name="connsiteY1" fmla="*/ 14444 h 586454"/>
                    <a:gd name="connsiteX2" fmla="*/ 0 w 3397542"/>
                    <a:gd name="connsiteY2" fmla="*/ 586454 h 586454"/>
                    <a:gd name="connsiteX0" fmla="*/ 3397542 w 3397542"/>
                    <a:gd name="connsiteY0" fmla="*/ 31452 h 586454"/>
                    <a:gd name="connsiteX1" fmla="*/ 2248384 w 3397542"/>
                    <a:gd name="connsiteY1" fmla="*/ 14444 h 586454"/>
                    <a:gd name="connsiteX2" fmla="*/ 0 w 3397542"/>
                    <a:gd name="connsiteY2" fmla="*/ 586454 h 586454"/>
                    <a:gd name="connsiteX0" fmla="*/ 3397542 w 3397542"/>
                    <a:gd name="connsiteY0" fmla="*/ 32330 h 617013"/>
                    <a:gd name="connsiteX1" fmla="*/ 2248384 w 3397542"/>
                    <a:gd name="connsiteY1" fmla="*/ 45003 h 617013"/>
                    <a:gd name="connsiteX2" fmla="*/ 0 w 3397542"/>
                    <a:gd name="connsiteY2" fmla="*/ 617013 h 617013"/>
                    <a:gd name="connsiteX0" fmla="*/ 3397542 w 3397651"/>
                    <a:gd name="connsiteY0" fmla="*/ 30053 h 614736"/>
                    <a:gd name="connsiteX1" fmla="*/ 2248384 w 3397651"/>
                    <a:gd name="connsiteY1" fmla="*/ 42726 h 614736"/>
                    <a:gd name="connsiteX2" fmla="*/ 0 w 3397651"/>
                    <a:gd name="connsiteY2" fmla="*/ 614736 h 614736"/>
                    <a:gd name="connsiteX0" fmla="*/ 3388691 w 3388801"/>
                    <a:gd name="connsiteY0" fmla="*/ 0 h 653937"/>
                    <a:gd name="connsiteX1" fmla="*/ 2248384 w 3388801"/>
                    <a:gd name="connsiteY1" fmla="*/ 81927 h 653937"/>
                    <a:gd name="connsiteX2" fmla="*/ 0 w 3388801"/>
                    <a:gd name="connsiteY2" fmla="*/ 653937 h 653937"/>
                    <a:gd name="connsiteX0" fmla="*/ 3353285 w 3353394"/>
                    <a:gd name="connsiteY0" fmla="*/ 0 h 515428"/>
                    <a:gd name="connsiteX1" fmla="*/ 2212978 w 3353394"/>
                    <a:gd name="connsiteY1" fmla="*/ 81927 h 515428"/>
                    <a:gd name="connsiteX2" fmla="*/ 0 w 3353394"/>
                    <a:gd name="connsiteY2" fmla="*/ 515428 h 515428"/>
                    <a:gd name="connsiteX0" fmla="*/ 3353285 w 3353390"/>
                    <a:gd name="connsiteY0" fmla="*/ 17770 h 533198"/>
                    <a:gd name="connsiteX1" fmla="*/ 2186424 w 3353390"/>
                    <a:gd name="connsiteY1" fmla="*/ 40336 h 533198"/>
                    <a:gd name="connsiteX2" fmla="*/ 0 w 3353390"/>
                    <a:gd name="connsiteY2" fmla="*/ 533198 h 533198"/>
                    <a:gd name="connsiteX0" fmla="*/ 3353285 w 3353377"/>
                    <a:gd name="connsiteY0" fmla="*/ 0 h 515428"/>
                    <a:gd name="connsiteX1" fmla="*/ 2097909 w 3353377"/>
                    <a:gd name="connsiteY1" fmla="*/ 52246 h 515428"/>
                    <a:gd name="connsiteX2" fmla="*/ 0 w 3353377"/>
                    <a:gd name="connsiteY2" fmla="*/ 515428 h 515428"/>
                    <a:gd name="connsiteX0" fmla="*/ 3379839 w 3379931"/>
                    <a:gd name="connsiteY0" fmla="*/ 2710 h 567606"/>
                    <a:gd name="connsiteX1" fmla="*/ 2124463 w 3379931"/>
                    <a:gd name="connsiteY1" fmla="*/ 54956 h 567606"/>
                    <a:gd name="connsiteX2" fmla="*/ 0 w 3379931"/>
                    <a:gd name="connsiteY2" fmla="*/ 567606 h 567606"/>
                    <a:gd name="connsiteX0" fmla="*/ 3388690 w 3388782"/>
                    <a:gd name="connsiteY0" fmla="*/ 18297 h 810744"/>
                    <a:gd name="connsiteX1" fmla="*/ 2133314 w 3388782"/>
                    <a:gd name="connsiteY1" fmla="*/ 70543 h 810744"/>
                    <a:gd name="connsiteX2" fmla="*/ 0 w 3388782"/>
                    <a:gd name="connsiteY2" fmla="*/ 810745 h 810744"/>
                    <a:gd name="connsiteX0" fmla="*/ 3388690 w 3388779"/>
                    <a:gd name="connsiteY0" fmla="*/ 0 h 792448"/>
                    <a:gd name="connsiteX1" fmla="*/ 2106760 w 3388779"/>
                    <a:gd name="connsiteY1" fmla="*/ 141288 h 792448"/>
                    <a:gd name="connsiteX2" fmla="*/ 0 w 3388779"/>
                    <a:gd name="connsiteY2" fmla="*/ 792448 h 792448"/>
                    <a:gd name="connsiteX0" fmla="*/ 3247066 w 3247152"/>
                    <a:gd name="connsiteY0" fmla="*/ 0 h 1079361"/>
                    <a:gd name="connsiteX1" fmla="*/ 1965136 w 3247152"/>
                    <a:gd name="connsiteY1" fmla="*/ 141288 h 1079361"/>
                    <a:gd name="connsiteX2" fmla="*/ 0 w 3247152"/>
                    <a:gd name="connsiteY2" fmla="*/ 1079361 h 1079361"/>
                    <a:gd name="connsiteX0" fmla="*/ 3247066 w 3247169"/>
                    <a:gd name="connsiteY0" fmla="*/ 0 h 1079361"/>
                    <a:gd name="connsiteX1" fmla="*/ 2089057 w 3247169"/>
                    <a:gd name="connsiteY1" fmla="*/ 161075 h 1079361"/>
                    <a:gd name="connsiteX2" fmla="*/ 0 w 3247169"/>
                    <a:gd name="connsiteY2" fmla="*/ 1079361 h 1079361"/>
                    <a:gd name="connsiteX0" fmla="*/ 3247066 w 3247169"/>
                    <a:gd name="connsiteY0" fmla="*/ 0 h 1079361"/>
                    <a:gd name="connsiteX1" fmla="*/ 2089057 w 3247169"/>
                    <a:gd name="connsiteY1" fmla="*/ 161075 h 1079361"/>
                    <a:gd name="connsiteX2" fmla="*/ 0 w 3247169"/>
                    <a:gd name="connsiteY2" fmla="*/ 1079361 h 1079361"/>
                  </a:gdLst>
                  <a:ahLst/>
                  <a:cxnLst>
                    <a:cxn ang="0">
                      <a:pos x="connsiteX0" y="connsiteY0"/>
                    </a:cxn>
                    <a:cxn ang="0">
                      <a:pos x="connsiteX1" y="connsiteY1"/>
                    </a:cxn>
                    <a:cxn ang="0">
                      <a:pos x="connsiteX2" y="connsiteY2"/>
                    </a:cxn>
                  </a:cxnLst>
                  <a:rect l="l" t="t" r="r" b="b"/>
                  <a:pathLst>
                    <a:path w="3247169" h="1079361">
                      <a:moveTo>
                        <a:pt x="3247066" y="0"/>
                      </a:moveTo>
                      <a:cubicBezTo>
                        <a:pt x="3256430" y="17417"/>
                        <a:pt x="2630235" y="-18818"/>
                        <a:pt x="2089057" y="161075"/>
                      </a:cubicBezTo>
                      <a:cubicBezTo>
                        <a:pt x="1547879" y="340968"/>
                        <a:pt x="596017" y="715252"/>
                        <a:pt x="0" y="1079361"/>
                      </a:cubicBezTo>
                    </a:path>
                  </a:pathLst>
                </a:custGeom>
                <a:noFill/>
                <a:ln w="57150">
                  <a:solidFill>
                    <a:srgbClr val="376092"/>
                  </a:solidFill>
                  <a:headEnd type="none" w="med" len="med"/>
                  <a:tailEnd type="arrow"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6" name="Straight Arrow Connector 25"/>
                <p:cNvCxnSpPr/>
                <p:nvPr/>
              </p:nvCxnSpPr>
              <p:spPr>
                <a:xfrm flipH="1">
                  <a:off x="7689304" y="4526471"/>
                  <a:ext cx="1944216" cy="0"/>
                </a:xfrm>
                <a:prstGeom prst="straightConnector1">
                  <a:avLst/>
                </a:prstGeom>
                <a:ln w="57150">
                  <a:solidFill>
                    <a:srgbClr val="37609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7" name="Freeform 26"/>
                <p:cNvSpPr/>
                <p:nvPr/>
              </p:nvSpPr>
              <p:spPr>
                <a:xfrm rot="19632069">
                  <a:off x="5145177" y="4748326"/>
                  <a:ext cx="751694" cy="136407"/>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638523 w 638523"/>
                    <a:gd name="connsiteY0" fmla="*/ 137457 h 277775"/>
                    <a:gd name="connsiteX1" fmla="*/ 0 w 638523"/>
                    <a:gd name="connsiteY1" fmla="*/ 220812 h 277775"/>
                    <a:gd name="connsiteX0" fmla="*/ 638523 w 638523"/>
                    <a:gd name="connsiteY0" fmla="*/ 56701 h 212239"/>
                    <a:gd name="connsiteX1" fmla="*/ 0 w 638523"/>
                    <a:gd name="connsiteY1" fmla="*/ 140056 h 212239"/>
                    <a:gd name="connsiteX0" fmla="*/ 657703 w 657703"/>
                    <a:gd name="connsiteY0" fmla="*/ 54165 h 239841"/>
                    <a:gd name="connsiteX1" fmla="*/ 0 w 657703"/>
                    <a:gd name="connsiteY1" fmla="*/ 170785 h 239841"/>
                    <a:gd name="connsiteX0" fmla="*/ 657703 w 657703"/>
                    <a:gd name="connsiteY0" fmla="*/ 62013 h 212693"/>
                    <a:gd name="connsiteX1" fmla="*/ 0 w 657703"/>
                    <a:gd name="connsiteY1" fmla="*/ 178633 h 212693"/>
                    <a:gd name="connsiteX0" fmla="*/ 657703 w 657703"/>
                    <a:gd name="connsiteY0" fmla="*/ 55987 h 232257"/>
                    <a:gd name="connsiteX1" fmla="*/ 0 w 657703"/>
                    <a:gd name="connsiteY1" fmla="*/ 172607 h 232257"/>
                    <a:gd name="connsiteX0" fmla="*/ 698544 w 698544"/>
                    <a:gd name="connsiteY0" fmla="*/ 66320 h 141684"/>
                    <a:gd name="connsiteX1" fmla="*/ 0 w 698544"/>
                    <a:gd name="connsiteY1" fmla="*/ 71133 h 141684"/>
                  </a:gdLst>
                  <a:ahLst/>
                  <a:cxnLst>
                    <a:cxn ang="0">
                      <a:pos x="connsiteX0" y="connsiteY0"/>
                    </a:cxn>
                    <a:cxn ang="0">
                      <a:pos x="connsiteX1" y="connsiteY1"/>
                    </a:cxn>
                  </a:cxnLst>
                  <a:rect l="l" t="t" r="r" b="b"/>
                  <a:pathLst>
                    <a:path w="698544" h="141684">
                      <a:moveTo>
                        <a:pt x="698544" y="66320"/>
                      </a:moveTo>
                      <a:cubicBezTo>
                        <a:pt x="233847" y="-168356"/>
                        <a:pt x="432075" y="314330"/>
                        <a:pt x="0" y="71133"/>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sp>
              <p:nvSpPr>
                <p:cNvPr id="28" name="Freeform 27"/>
                <p:cNvSpPr/>
                <p:nvPr/>
              </p:nvSpPr>
              <p:spPr>
                <a:xfrm rot="191115">
                  <a:off x="6105166" y="4076498"/>
                  <a:ext cx="714414" cy="143774"/>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619710 w 619710"/>
                    <a:gd name="connsiteY0" fmla="*/ 129663 h 329583"/>
                    <a:gd name="connsiteX1" fmla="*/ 0 w 619710"/>
                    <a:gd name="connsiteY1" fmla="*/ 276251 h 329583"/>
                    <a:gd name="connsiteX0" fmla="*/ 619710 w 619710"/>
                    <a:gd name="connsiteY0" fmla="*/ 0 h 317619"/>
                    <a:gd name="connsiteX1" fmla="*/ 0 w 619710"/>
                    <a:gd name="connsiteY1" fmla="*/ 146588 h 317619"/>
                    <a:gd name="connsiteX0" fmla="*/ 619710 w 619710"/>
                    <a:gd name="connsiteY0" fmla="*/ 0 h 146588"/>
                    <a:gd name="connsiteX1" fmla="*/ 0 w 619710"/>
                    <a:gd name="connsiteY1" fmla="*/ 146588 h 146588"/>
                    <a:gd name="connsiteX0" fmla="*/ 663899 w 663899"/>
                    <a:gd name="connsiteY0" fmla="*/ 0 h 149337"/>
                    <a:gd name="connsiteX1" fmla="*/ 0 w 663899"/>
                    <a:gd name="connsiteY1" fmla="*/ 149337 h 149337"/>
                    <a:gd name="connsiteX0" fmla="*/ 663899 w 663899"/>
                    <a:gd name="connsiteY0" fmla="*/ 0 h 149337"/>
                    <a:gd name="connsiteX1" fmla="*/ 0 w 663899"/>
                    <a:gd name="connsiteY1" fmla="*/ 149337 h 149337"/>
                  </a:gdLst>
                  <a:ahLst/>
                  <a:cxnLst>
                    <a:cxn ang="0">
                      <a:pos x="connsiteX0" y="connsiteY0"/>
                    </a:cxn>
                    <a:cxn ang="0">
                      <a:pos x="connsiteX1" y="connsiteY1"/>
                    </a:cxn>
                  </a:cxnLst>
                  <a:rect l="l" t="t" r="r" b="b"/>
                  <a:pathLst>
                    <a:path w="663899" h="149337">
                      <a:moveTo>
                        <a:pt x="663899" y="0"/>
                      </a:moveTo>
                      <a:cubicBezTo>
                        <a:pt x="369780" y="285270"/>
                        <a:pt x="268513" y="-125731"/>
                        <a:pt x="0" y="149337"/>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sp>
              <p:nvSpPr>
                <p:cNvPr id="29" name="Freeform 28"/>
                <p:cNvSpPr/>
                <p:nvPr/>
              </p:nvSpPr>
              <p:spPr>
                <a:xfrm rot="20042905">
                  <a:off x="4794698" y="4486704"/>
                  <a:ext cx="1722483" cy="189571"/>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883900 w 883900"/>
                    <a:gd name="connsiteY0" fmla="*/ 167576 h 167576"/>
                    <a:gd name="connsiteX1" fmla="*/ 0 w 883900"/>
                    <a:gd name="connsiteY1" fmla="*/ 63613 h 167576"/>
                    <a:gd name="connsiteX0" fmla="*/ 883900 w 883900"/>
                    <a:gd name="connsiteY0" fmla="*/ 221812 h 221812"/>
                    <a:gd name="connsiteX1" fmla="*/ 740355 w 883900"/>
                    <a:gd name="connsiteY1" fmla="*/ 92816 h 221812"/>
                    <a:gd name="connsiteX2" fmla="*/ 0 w 883900"/>
                    <a:gd name="connsiteY2" fmla="*/ 117849 h 221812"/>
                    <a:gd name="connsiteX0" fmla="*/ 1367489 w 1367489"/>
                    <a:gd name="connsiteY0" fmla="*/ 286822 h 286822"/>
                    <a:gd name="connsiteX1" fmla="*/ 740355 w 1367489"/>
                    <a:gd name="connsiteY1" fmla="*/ 92816 h 286822"/>
                    <a:gd name="connsiteX2" fmla="*/ 0 w 1367489"/>
                    <a:gd name="connsiteY2" fmla="*/ 117849 h 286822"/>
                    <a:gd name="connsiteX0" fmla="*/ 1367489 w 1367489"/>
                    <a:gd name="connsiteY0" fmla="*/ 286822 h 286884"/>
                    <a:gd name="connsiteX1" fmla="*/ 740355 w 1367489"/>
                    <a:gd name="connsiteY1" fmla="*/ 92816 h 286884"/>
                    <a:gd name="connsiteX2" fmla="*/ 0 w 1367489"/>
                    <a:gd name="connsiteY2" fmla="*/ 117849 h 286884"/>
                    <a:gd name="connsiteX0" fmla="*/ 1367489 w 1367489"/>
                    <a:gd name="connsiteY0" fmla="*/ 286822 h 310514"/>
                    <a:gd name="connsiteX1" fmla="*/ 740355 w 1367489"/>
                    <a:gd name="connsiteY1" fmla="*/ 92816 h 310514"/>
                    <a:gd name="connsiteX2" fmla="*/ 0 w 1367489"/>
                    <a:gd name="connsiteY2" fmla="*/ 117849 h 310514"/>
                    <a:gd name="connsiteX0" fmla="*/ 1367489 w 1367489"/>
                    <a:gd name="connsiteY0" fmla="*/ 280548 h 304240"/>
                    <a:gd name="connsiteX1" fmla="*/ 740355 w 1367489"/>
                    <a:gd name="connsiteY1" fmla="*/ 86542 h 304240"/>
                    <a:gd name="connsiteX2" fmla="*/ 0 w 1367489"/>
                    <a:gd name="connsiteY2" fmla="*/ 111575 h 304240"/>
                    <a:gd name="connsiteX0" fmla="*/ 1367489 w 1367489"/>
                    <a:gd name="connsiteY0" fmla="*/ 280548 h 281143"/>
                    <a:gd name="connsiteX1" fmla="*/ 740355 w 1367489"/>
                    <a:gd name="connsiteY1" fmla="*/ 86542 h 281143"/>
                    <a:gd name="connsiteX2" fmla="*/ 0 w 1367489"/>
                    <a:gd name="connsiteY2" fmla="*/ 111575 h 281143"/>
                    <a:gd name="connsiteX0" fmla="*/ 1367489 w 1367489"/>
                    <a:gd name="connsiteY0" fmla="*/ 280548 h 280813"/>
                    <a:gd name="connsiteX1" fmla="*/ 740355 w 1367489"/>
                    <a:gd name="connsiteY1" fmla="*/ 86542 h 280813"/>
                    <a:gd name="connsiteX2" fmla="*/ 0 w 1367489"/>
                    <a:gd name="connsiteY2" fmla="*/ 111575 h 280813"/>
                    <a:gd name="connsiteX0" fmla="*/ 1367489 w 1367489"/>
                    <a:gd name="connsiteY0" fmla="*/ 260872 h 261137"/>
                    <a:gd name="connsiteX1" fmla="*/ 740355 w 1367489"/>
                    <a:gd name="connsiteY1" fmla="*/ 66866 h 261137"/>
                    <a:gd name="connsiteX2" fmla="*/ 0 w 1367489"/>
                    <a:gd name="connsiteY2" fmla="*/ 91899 h 261137"/>
                    <a:gd name="connsiteX0" fmla="*/ 1367489 w 1367489"/>
                    <a:gd name="connsiteY0" fmla="*/ 203427 h 211914"/>
                    <a:gd name="connsiteX1" fmla="*/ 733032 w 1367489"/>
                    <a:gd name="connsiteY1" fmla="*/ 71456 h 211914"/>
                    <a:gd name="connsiteX2" fmla="*/ 0 w 1367489"/>
                    <a:gd name="connsiteY2" fmla="*/ 34454 h 211914"/>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21970"/>
                    <a:gd name="connsiteX1" fmla="*/ 733032 w 1367489"/>
                    <a:gd name="connsiteY1" fmla="*/ 71456 h 221970"/>
                    <a:gd name="connsiteX2" fmla="*/ 0 w 1367489"/>
                    <a:gd name="connsiteY2" fmla="*/ 34454 h 221970"/>
                    <a:gd name="connsiteX0" fmla="*/ 1367489 w 1367489"/>
                    <a:gd name="connsiteY0" fmla="*/ 203427 h 224760"/>
                    <a:gd name="connsiteX1" fmla="*/ 733032 w 1367489"/>
                    <a:gd name="connsiteY1" fmla="*/ 71456 h 224760"/>
                    <a:gd name="connsiteX2" fmla="*/ 0 w 1367489"/>
                    <a:gd name="connsiteY2" fmla="*/ 34454 h 224760"/>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168973 h 217643"/>
                    <a:gd name="connsiteX1" fmla="*/ 864673 w 1367489"/>
                    <a:gd name="connsiteY1" fmla="*/ 141621 h 217643"/>
                    <a:gd name="connsiteX2" fmla="*/ 0 w 1367489"/>
                    <a:gd name="connsiteY2" fmla="*/ 0 h 217643"/>
                    <a:gd name="connsiteX0" fmla="*/ 1367489 w 1367489"/>
                    <a:gd name="connsiteY0" fmla="*/ 168973 h 199420"/>
                    <a:gd name="connsiteX1" fmla="*/ 864673 w 1367489"/>
                    <a:gd name="connsiteY1" fmla="*/ 141621 h 199420"/>
                    <a:gd name="connsiteX2" fmla="*/ 0 w 1367489"/>
                    <a:gd name="connsiteY2" fmla="*/ 0 h 199420"/>
                    <a:gd name="connsiteX0" fmla="*/ 1367489 w 1367489"/>
                    <a:gd name="connsiteY0" fmla="*/ 168973 h 212043"/>
                    <a:gd name="connsiteX1" fmla="*/ 864673 w 1367489"/>
                    <a:gd name="connsiteY1" fmla="*/ 141621 h 212043"/>
                    <a:gd name="connsiteX2" fmla="*/ 0 w 1367489"/>
                    <a:gd name="connsiteY2" fmla="*/ 0 h 212043"/>
                    <a:gd name="connsiteX0" fmla="*/ 1367489 w 1367489"/>
                    <a:gd name="connsiteY0" fmla="*/ 168973 h 224055"/>
                    <a:gd name="connsiteX1" fmla="*/ 730218 w 1367489"/>
                    <a:gd name="connsiteY1" fmla="*/ 156504 h 224055"/>
                    <a:gd name="connsiteX2" fmla="*/ 0 w 1367489"/>
                    <a:gd name="connsiteY2" fmla="*/ 0 h 224055"/>
                    <a:gd name="connsiteX0" fmla="*/ 1367489 w 1367489"/>
                    <a:gd name="connsiteY0" fmla="*/ 168973 h 219793"/>
                    <a:gd name="connsiteX1" fmla="*/ 730218 w 1367489"/>
                    <a:gd name="connsiteY1" fmla="*/ 156504 h 219793"/>
                    <a:gd name="connsiteX2" fmla="*/ 0 w 1367489"/>
                    <a:gd name="connsiteY2" fmla="*/ 0 h 219793"/>
                    <a:gd name="connsiteX0" fmla="*/ 1367489 w 1367489"/>
                    <a:gd name="connsiteY0" fmla="*/ 168973 h 219793"/>
                    <a:gd name="connsiteX1" fmla="*/ 730218 w 1367489"/>
                    <a:gd name="connsiteY1" fmla="*/ 156504 h 219793"/>
                    <a:gd name="connsiteX2" fmla="*/ 0 w 1367489"/>
                    <a:gd name="connsiteY2" fmla="*/ 0 h 219793"/>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16608"/>
                    <a:gd name="connsiteX1" fmla="*/ 817131 w 1454402"/>
                    <a:gd name="connsiteY1" fmla="*/ 137765 h 216608"/>
                    <a:gd name="connsiteX2" fmla="*/ 0 w 1454402"/>
                    <a:gd name="connsiteY2" fmla="*/ 0 h 216608"/>
                    <a:gd name="connsiteX0" fmla="*/ 1600688 w 1600688"/>
                    <a:gd name="connsiteY0" fmla="*/ 130785 h 213038"/>
                    <a:gd name="connsiteX1" fmla="*/ 817131 w 1600688"/>
                    <a:gd name="connsiteY1" fmla="*/ 137765 h 213038"/>
                    <a:gd name="connsiteX2" fmla="*/ 0 w 1600688"/>
                    <a:gd name="connsiteY2" fmla="*/ 0 h 213038"/>
                    <a:gd name="connsiteX0" fmla="*/ 1600688 w 1600688"/>
                    <a:gd name="connsiteY0" fmla="*/ 130785 h 196903"/>
                    <a:gd name="connsiteX1" fmla="*/ 817131 w 1600688"/>
                    <a:gd name="connsiteY1" fmla="*/ 137765 h 196903"/>
                    <a:gd name="connsiteX2" fmla="*/ 0 w 1600688"/>
                    <a:gd name="connsiteY2" fmla="*/ 0 h 196903"/>
                  </a:gdLst>
                  <a:ahLst/>
                  <a:cxnLst>
                    <a:cxn ang="0">
                      <a:pos x="connsiteX0" y="connsiteY0"/>
                    </a:cxn>
                    <a:cxn ang="0">
                      <a:pos x="connsiteX1" y="connsiteY1"/>
                    </a:cxn>
                    <a:cxn ang="0">
                      <a:pos x="connsiteX2" y="connsiteY2"/>
                    </a:cxn>
                  </a:cxnLst>
                  <a:rect l="l" t="t" r="r" b="b"/>
                  <a:pathLst>
                    <a:path w="1600688" h="196903">
                      <a:moveTo>
                        <a:pt x="1600688" y="130785"/>
                      </a:moveTo>
                      <a:cubicBezTo>
                        <a:pt x="1132870" y="-85651"/>
                        <a:pt x="1090908" y="347675"/>
                        <a:pt x="817131" y="137765"/>
                      </a:cubicBezTo>
                      <a:cubicBezTo>
                        <a:pt x="371180" y="-146691"/>
                        <a:pt x="422081" y="452335"/>
                        <a:pt x="0" y="0"/>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grpSp>
          <p:cxnSp>
            <p:nvCxnSpPr>
              <p:cNvPr id="3" name="Straight Connector 2"/>
              <p:cNvCxnSpPr/>
              <p:nvPr/>
            </p:nvCxnSpPr>
            <p:spPr>
              <a:xfrm flipV="1">
                <a:off x="7069215" y="4901975"/>
                <a:ext cx="116033" cy="140048"/>
              </a:xfrm>
              <a:prstGeom prst="line">
                <a:avLst/>
              </a:prstGeom>
              <a:ln w="28575">
                <a:solidFill>
                  <a:srgbClr val="FF4343"/>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222903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fade">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fade">
                                      <p:cBhvr>
                                        <p:cTn id="17" dur="500"/>
                                        <p:tgtEl>
                                          <p:spTgt spid="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3"/>
                                        </p:tgtEl>
                                        <p:attrNameLst>
                                          <p:attrName>style.visibility</p:attrName>
                                        </p:attrNameLst>
                                      </p:cBhvr>
                                      <p:to>
                                        <p:strVal val="visible"/>
                                      </p:to>
                                    </p:set>
                                    <p:animEffect transition="in" filter="fade">
                                      <p:cBhvr>
                                        <p:cTn id="22" dur="500"/>
                                        <p:tgtEl>
                                          <p:spTgt spid="33"/>
                                        </p:tgtEl>
                                      </p:cBhvr>
                                    </p:animEffect>
                                  </p:childTnLst>
                                </p:cTn>
                              </p:par>
                              <p:par>
                                <p:cTn id="23" presetID="10" presetClass="entr" presetSubtype="0" fill="hold" nodeType="with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fade">
                                      <p:cBhvr>
                                        <p:cTn id="25" dur="500"/>
                                        <p:tgtEl>
                                          <p:spTgt spid="34"/>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7">
                                            <p:txEl>
                                              <p:pRg st="4" end="4"/>
                                            </p:txEl>
                                          </p:spTgt>
                                        </p:tgtEl>
                                        <p:attrNameLst>
                                          <p:attrName>style.visibility</p:attrName>
                                        </p:attrNameLst>
                                      </p:cBhvr>
                                      <p:to>
                                        <p:strVal val="visible"/>
                                      </p:to>
                                    </p:set>
                                    <p:animEffect transition="in" filter="fade">
                                      <p:cBhvr>
                                        <p:cTn id="30" dur="500"/>
                                        <p:tgtEl>
                                          <p:spTgt spid="7">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7">
                                            <p:txEl>
                                              <p:pRg st="5" end="5"/>
                                            </p:txEl>
                                          </p:spTgt>
                                        </p:tgtEl>
                                        <p:attrNameLst>
                                          <p:attrName>style.visibility</p:attrName>
                                        </p:attrNameLst>
                                      </p:cBhvr>
                                      <p:to>
                                        <p:strVal val="visible"/>
                                      </p:to>
                                    </p:set>
                                    <p:animEffect transition="in" filter="fade">
                                      <p:cBhvr>
                                        <p:cTn id="35" dur="500"/>
                                        <p:tgtEl>
                                          <p:spTgt spid="7">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7">
                                            <p:txEl>
                                              <p:pRg st="6" end="6"/>
                                            </p:txEl>
                                          </p:spTgt>
                                        </p:tgtEl>
                                        <p:attrNameLst>
                                          <p:attrName>style.visibility</p:attrName>
                                        </p:attrNameLst>
                                      </p:cBhvr>
                                      <p:to>
                                        <p:strVal val="visible"/>
                                      </p:to>
                                    </p:set>
                                    <p:animEffect transition="in" filter="fade">
                                      <p:cBhvr>
                                        <p:cTn id="40"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95300" y="908720"/>
            <a:ext cx="8709348" cy="4030618"/>
          </a:xfrm>
        </p:spPr>
        <p:txBody>
          <a:bodyPr/>
          <a:lstStyle/>
          <a:p>
            <a:pPr marL="0" indent="0">
              <a:buNone/>
            </a:pPr>
            <a:endParaRPr lang="en-GB" dirty="0">
              <a:solidFill>
                <a:schemeClr val="tx1">
                  <a:lumMod val="85000"/>
                  <a:lumOff val="15000"/>
                </a:schemeClr>
              </a:solidFill>
            </a:endParaRPr>
          </a:p>
          <a:p>
            <a:r>
              <a:rPr lang="en-GB" dirty="0">
                <a:solidFill>
                  <a:schemeClr val="tx1">
                    <a:lumMod val="85000"/>
                    <a:lumOff val="15000"/>
                  </a:schemeClr>
                </a:solidFill>
              </a:rPr>
              <a:t>Apply the Standard Stall Recovery</a:t>
            </a:r>
          </a:p>
          <a:p>
            <a:r>
              <a:rPr lang="en-GB" dirty="0">
                <a:solidFill>
                  <a:schemeClr val="tx1">
                    <a:lumMod val="85000"/>
                    <a:lumOff val="15000"/>
                  </a:schemeClr>
                </a:solidFill>
              </a:rPr>
              <a:t>When raising the nose be aware of the lower nose attitude necessary to maintain a safe airspeed with flaps extended</a:t>
            </a:r>
          </a:p>
          <a:p>
            <a:r>
              <a:rPr lang="en-GB" dirty="0">
                <a:solidFill>
                  <a:schemeClr val="tx1">
                    <a:lumMod val="85000"/>
                    <a:lumOff val="15000"/>
                  </a:schemeClr>
                </a:solidFill>
              </a:rPr>
              <a:t>Once a positive rate of climb is established retract flaps in stages</a:t>
            </a:r>
          </a:p>
          <a:p>
            <a:endParaRPr lang="en-GB" dirty="0">
              <a:solidFill>
                <a:schemeClr val="tx1">
                  <a:lumMod val="85000"/>
                  <a:lumOff val="15000"/>
                </a:schemeClr>
              </a:solidFill>
            </a:endParaRPr>
          </a:p>
          <a:p>
            <a:endParaRPr lang="en-GB" dirty="0">
              <a:solidFill>
                <a:srgbClr val="FF0000"/>
              </a:solidFill>
            </a:endParaRPr>
          </a:p>
          <a:p>
            <a:endParaRPr lang="en-GB" dirty="0">
              <a:solidFill>
                <a:schemeClr val="tx1">
                  <a:lumMod val="85000"/>
                  <a:lumOff val="15000"/>
                </a:schemeClr>
              </a:solidFill>
            </a:endParaRPr>
          </a:p>
        </p:txBody>
      </p:sp>
      <p:sp>
        <p:nvSpPr>
          <p:cNvPr id="8" name="Title 7"/>
          <p:cNvSpPr>
            <a:spLocks noGrp="1"/>
          </p:cNvSpPr>
          <p:nvPr>
            <p:ph type="title"/>
          </p:nvPr>
        </p:nvSpPr>
        <p:spPr>
          <a:xfrm>
            <a:off x="495300" y="332656"/>
            <a:ext cx="8915400" cy="1008534"/>
          </a:xfrm>
        </p:spPr>
        <p:txBody>
          <a:bodyPr/>
          <a:lstStyle/>
          <a:p>
            <a:r>
              <a:rPr lang="en-GB" sz="2800" dirty="0">
                <a:solidFill>
                  <a:schemeClr val="tx1">
                    <a:lumMod val="85000"/>
                    <a:lumOff val="15000"/>
                  </a:schemeClr>
                </a:solidFill>
              </a:rPr>
              <a:t>Recovery from the Stall with Flaps</a:t>
            </a:r>
            <a:endParaRPr lang="en-GB" dirty="0"/>
          </a:p>
        </p:txBody>
      </p:sp>
    </p:spTree>
    <p:extLst>
      <p:ext uri="{BB962C8B-B14F-4D97-AF65-F5344CB8AC3E}">
        <p14:creationId xmlns:p14="http://schemas.microsoft.com/office/powerpoint/2010/main" val="1783085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fade">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fade">
                                      <p:cBhvr>
                                        <p:cTn id="17"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95300" y="908720"/>
            <a:ext cx="8709348" cy="4030618"/>
          </a:xfrm>
        </p:spPr>
        <p:txBody>
          <a:bodyPr/>
          <a:lstStyle/>
          <a:p>
            <a:pPr marL="0" indent="0">
              <a:buNone/>
            </a:pPr>
            <a:endParaRPr lang="en-GB" dirty="0">
              <a:solidFill>
                <a:schemeClr val="tx1">
                  <a:lumMod val="85000"/>
                  <a:lumOff val="15000"/>
                </a:schemeClr>
              </a:solidFill>
            </a:endParaRPr>
          </a:p>
          <a:p>
            <a:r>
              <a:rPr lang="en-GB" dirty="0">
                <a:solidFill>
                  <a:schemeClr val="tx1">
                    <a:lumMod val="85000"/>
                    <a:lumOff val="15000"/>
                  </a:schemeClr>
                </a:solidFill>
              </a:rPr>
              <a:t>Select power and flaps setting to be used;</a:t>
            </a:r>
          </a:p>
          <a:p>
            <a:r>
              <a:rPr lang="en-GB" dirty="0">
                <a:solidFill>
                  <a:schemeClr val="tx1">
                    <a:lumMod val="85000"/>
                    <a:lumOff val="15000"/>
                  </a:schemeClr>
                </a:solidFill>
              </a:rPr>
              <a:t>Raise the nose in relation to the horizon and hold</a:t>
            </a:r>
          </a:p>
          <a:p>
            <a:r>
              <a:rPr lang="en-GB" dirty="0">
                <a:solidFill>
                  <a:schemeClr val="tx1">
                    <a:lumMod val="85000"/>
                    <a:lumOff val="15000"/>
                  </a:schemeClr>
                </a:solidFill>
              </a:rPr>
              <a:t>As airspeed reduces move stick progressively back until the stall occurs</a:t>
            </a:r>
          </a:p>
          <a:p>
            <a:pPr marL="0" indent="0">
              <a:buNone/>
            </a:pPr>
            <a:r>
              <a:rPr lang="en-GB" dirty="0">
                <a:solidFill>
                  <a:schemeClr val="tx1">
                    <a:lumMod val="85000"/>
                    <a:lumOff val="15000"/>
                  </a:schemeClr>
                </a:solidFill>
              </a:rPr>
              <a:t>				or</a:t>
            </a:r>
          </a:p>
          <a:p>
            <a:r>
              <a:rPr lang="en-GB" dirty="0">
                <a:solidFill>
                  <a:schemeClr val="tx1">
                    <a:lumMod val="85000"/>
                    <a:lumOff val="15000"/>
                  </a:schemeClr>
                </a:solidFill>
              </a:rPr>
              <a:t>Reduce power to idle and use elevator to maintain altitude until aircraft stalls </a:t>
            </a:r>
          </a:p>
          <a:p>
            <a:endParaRPr lang="en-GB" dirty="0">
              <a:solidFill>
                <a:schemeClr val="tx1">
                  <a:lumMod val="85000"/>
                  <a:lumOff val="15000"/>
                </a:schemeClr>
              </a:solidFill>
            </a:endParaRPr>
          </a:p>
          <a:p>
            <a:r>
              <a:rPr lang="en-GB" dirty="0">
                <a:solidFill>
                  <a:schemeClr val="tx1">
                    <a:lumMod val="85000"/>
                    <a:lumOff val="15000"/>
                  </a:schemeClr>
                </a:solidFill>
              </a:rPr>
              <a:t>During entries to turning stalls </a:t>
            </a:r>
            <a:r>
              <a:rPr lang="en-GB" dirty="0">
                <a:solidFill>
                  <a:srgbClr val="FF0000"/>
                </a:solidFill>
              </a:rPr>
              <a:t>hold off overbank </a:t>
            </a:r>
            <a:r>
              <a:rPr lang="en-GB" dirty="0">
                <a:solidFill>
                  <a:schemeClr val="tx1">
                    <a:lumMod val="85000"/>
                    <a:lumOff val="15000"/>
                  </a:schemeClr>
                </a:solidFill>
              </a:rPr>
              <a:t>as airspeed is reduced</a:t>
            </a:r>
          </a:p>
          <a:p>
            <a:endParaRPr lang="en-GB" dirty="0">
              <a:solidFill>
                <a:schemeClr val="tx1">
                  <a:lumMod val="85000"/>
                  <a:lumOff val="15000"/>
                </a:schemeClr>
              </a:solidFill>
            </a:endParaRPr>
          </a:p>
          <a:p>
            <a:endParaRPr lang="en-GB" dirty="0">
              <a:solidFill>
                <a:srgbClr val="FF0000"/>
              </a:solidFill>
            </a:endParaRPr>
          </a:p>
          <a:p>
            <a:endParaRPr lang="en-GB" dirty="0">
              <a:solidFill>
                <a:schemeClr val="tx1">
                  <a:lumMod val="85000"/>
                  <a:lumOff val="15000"/>
                </a:schemeClr>
              </a:solidFill>
            </a:endParaRPr>
          </a:p>
        </p:txBody>
      </p:sp>
      <p:sp>
        <p:nvSpPr>
          <p:cNvPr id="8" name="Title 7"/>
          <p:cNvSpPr>
            <a:spLocks noGrp="1"/>
          </p:cNvSpPr>
          <p:nvPr>
            <p:ph type="title"/>
          </p:nvPr>
        </p:nvSpPr>
        <p:spPr>
          <a:xfrm>
            <a:off x="495300" y="332656"/>
            <a:ext cx="8915400" cy="1008534"/>
          </a:xfrm>
        </p:spPr>
        <p:txBody>
          <a:bodyPr/>
          <a:lstStyle/>
          <a:p>
            <a:r>
              <a:rPr lang="en-GB" sz="2800" dirty="0">
                <a:solidFill>
                  <a:schemeClr val="tx1">
                    <a:lumMod val="85000"/>
                    <a:lumOff val="15000"/>
                  </a:schemeClr>
                </a:solidFill>
              </a:rPr>
              <a:t>To Enter a Wings Level Practice Stall</a:t>
            </a:r>
            <a:endParaRPr lang="en-GB" dirty="0"/>
          </a:p>
        </p:txBody>
      </p:sp>
    </p:spTree>
    <p:extLst>
      <p:ext uri="{BB962C8B-B14F-4D97-AF65-F5344CB8AC3E}">
        <p14:creationId xmlns:p14="http://schemas.microsoft.com/office/powerpoint/2010/main" val="2142349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fade">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fade">
                                      <p:cBhvr>
                                        <p:cTn id="17" dur="500"/>
                                        <p:tgtEl>
                                          <p:spTgt spid="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Effect transition="in" filter="fade">
                                      <p:cBhvr>
                                        <p:cTn id="22" dur="500"/>
                                        <p:tgtEl>
                                          <p:spTgt spid="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fade">
                                      <p:cBhvr>
                                        <p:cTn id="27" dur="500"/>
                                        <p:tgtEl>
                                          <p:spTgt spid="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xEl>
                                              <p:pRg st="7" end="7"/>
                                            </p:txEl>
                                          </p:spTgt>
                                        </p:tgtEl>
                                        <p:attrNameLst>
                                          <p:attrName>style.visibility</p:attrName>
                                        </p:attrNameLst>
                                      </p:cBhvr>
                                      <p:to>
                                        <p:strVal val="visible"/>
                                      </p:to>
                                    </p:set>
                                    <p:animEffect transition="in" filter="fade">
                                      <p:cBhvr>
                                        <p:cTn id="32" dur="500"/>
                                        <p:tgtEl>
                                          <p:spTgt spid="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Straight Connector 16"/>
          <p:cNvCxnSpPr/>
          <p:nvPr/>
        </p:nvCxnSpPr>
        <p:spPr>
          <a:xfrm>
            <a:off x="6033120" y="2926520"/>
            <a:ext cx="2880320" cy="0"/>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7717327" y="4510696"/>
            <a:ext cx="1916193" cy="0"/>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grpSp>
        <p:nvGrpSpPr>
          <p:cNvPr id="38" name="Group 37"/>
          <p:cNvGrpSpPr/>
          <p:nvPr/>
        </p:nvGrpSpPr>
        <p:grpSpPr>
          <a:xfrm>
            <a:off x="6033120" y="1670116"/>
            <a:ext cx="1800200" cy="528122"/>
            <a:chOff x="6033120" y="2964684"/>
            <a:chExt cx="1800200" cy="528122"/>
          </a:xfrm>
        </p:grpSpPr>
        <p:cxnSp>
          <p:nvCxnSpPr>
            <p:cNvPr id="15" name="Straight Connector 14"/>
            <p:cNvCxnSpPr/>
            <p:nvPr/>
          </p:nvCxnSpPr>
          <p:spPr>
            <a:xfrm>
              <a:off x="6033120" y="3492805"/>
              <a:ext cx="1800200" cy="0"/>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7833320" y="2964684"/>
              <a:ext cx="0" cy="528122"/>
            </a:xfrm>
            <a:prstGeom prst="straightConnector1">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grpSp>
      <p:grpSp>
        <p:nvGrpSpPr>
          <p:cNvPr id="35" name="Group 34"/>
          <p:cNvGrpSpPr/>
          <p:nvPr/>
        </p:nvGrpSpPr>
        <p:grpSpPr>
          <a:xfrm>
            <a:off x="2056516" y="-4130659"/>
            <a:ext cx="8662364" cy="8935950"/>
            <a:chOff x="2056516" y="-2836091"/>
            <a:chExt cx="8662364" cy="8935950"/>
          </a:xfrm>
        </p:grpSpPr>
        <p:sp>
          <p:nvSpPr>
            <p:cNvPr id="32" name="Content Placeholder 6"/>
            <p:cNvSpPr txBox="1">
              <a:spLocks/>
            </p:cNvSpPr>
            <p:nvPr/>
          </p:nvSpPr>
          <p:spPr bwMode="auto">
            <a:xfrm rot="1844020">
              <a:off x="2261808" y="2683962"/>
              <a:ext cx="5321560" cy="3137636"/>
            </a:xfrm>
            <a:prstGeom prst="rect">
              <a:avLst/>
            </a:prstGeom>
            <a:noFill/>
            <a:ln w="9525">
              <a:noFill/>
              <a:miter lim="800000"/>
              <a:headEnd/>
              <a:tailEnd/>
            </a:ln>
          </p:spPr>
          <p:txBody>
            <a:bodyPr vert="horz" wrap="square" lIns="91440" tIns="45720" rIns="91440" bIns="45720" numCol="1" anchor="t" anchorCtr="0" compatLnSpc="1">
              <a:prstTxWarp prst="textArchDown">
                <a:avLst>
                  <a:gd name="adj" fmla="val 1860697"/>
                </a:avLst>
              </a:prstTxWarp>
            </a:bodyPr>
            <a:lstStyle>
              <a:lvl1pPr marL="342900" indent="-342900" algn="l" rtl="0" eaLnBrk="0" fontAlgn="base" hangingPunct="0">
                <a:spcBef>
                  <a:spcPct val="20000"/>
                </a:spcBef>
                <a:spcAft>
                  <a:spcPct val="0"/>
                </a:spcAft>
                <a:buFont typeface="Arial" charset="0"/>
                <a:buBlip>
                  <a:blip r:embed="rId2"/>
                </a:buBlip>
                <a:defRPr sz="2400" kern="1200">
                  <a:solidFill>
                    <a:srgbClr val="292929"/>
                  </a:solidFill>
                  <a:latin typeface="Trebuchet MS" pitchFamily="34" charset="0"/>
                  <a:ea typeface="ＭＳ Ｐゴシック" pitchFamily="24" charset="-128"/>
                  <a:cs typeface="+mn-cs"/>
                </a:defRPr>
              </a:lvl1pPr>
              <a:lvl2pPr marL="742950" indent="-28575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2pPr>
              <a:lvl3pPr marL="11430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3pPr>
              <a:lvl4pPr marL="16002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4pPr>
              <a:lvl5pPr marL="20574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000" dirty="0">
                  <a:solidFill>
                    <a:schemeClr val="tx2"/>
                  </a:solidFill>
                </a:rPr>
                <a:t>                   No pilot input</a:t>
              </a:r>
            </a:p>
            <a:p>
              <a:pPr marL="0" indent="0">
                <a:buFont typeface="Arial" charset="0"/>
                <a:buNone/>
              </a:pPr>
              <a:endParaRPr lang="en-GB" sz="2000" dirty="0">
                <a:solidFill>
                  <a:schemeClr val="tx2"/>
                </a:solidFill>
              </a:endParaRPr>
            </a:p>
          </p:txBody>
        </p:sp>
        <p:sp>
          <p:nvSpPr>
            <p:cNvPr id="7" name="Block Arc 6"/>
            <p:cNvSpPr/>
            <p:nvPr/>
          </p:nvSpPr>
          <p:spPr>
            <a:xfrm rot="4188369">
              <a:off x="1932766" y="-2712341"/>
              <a:ext cx="8909864" cy="8662364"/>
            </a:xfrm>
            <a:prstGeom prst="blockArc">
              <a:avLst>
                <a:gd name="adj1" fmla="val 84631"/>
                <a:gd name="adj2" fmla="val 5434718"/>
                <a:gd name="adj3" fmla="val 1980"/>
              </a:avLst>
            </a:prstGeom>
            <a:solidFill>
              <a:srgbClr val="376092">
                <a:alpha val="40000"/>
              </a:srgb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0955106">
              <a:off x="6807795" y="5343273"/>
              <a:ext cx="1819064" cy="756586"/>
            </a:xfrm>
            <a:prstGeom prst="rect">
              <a:avLst/>
            </a:prstGeom>
            <a:ln>
              <a:noFill/>
            </a:ln>
            <a:effectLst>
              <a:outerShdw blurRad="50800" dist="38100" dir="2700000" algn="tl" rotWithShape="0">
                <a:prstClr val="black">
                  <a:alpha val="40000"/>
                </a:prstClr>
              </a:outerShdw>
            </a:effectLst>
          </p:spPr>
        </p:pic>
      </p:grpSp>
      <p:sp>
        <p:nvSpPr>
          <p:cNvPr id="34" name="Content Placeholder 6"/>
          <p:cNvSpPr txBox="1">
            <a:spLocks/>
          </p:cNvSpPr>
          <p:nvPr/>
        </p:nvSpPr>
        <p:spPr bwMode="auto">
          <a:xfrm rot="20451927">
            <a:off x="2606827" y="-432816"/>
            <a:ext cx="5142849" cy="3032266"/>
          </a:xfrm>
          <a:prstGeom prst="rect">
            <a:avLst/>
          </a:prstGeom>
          <a:noFill/>
          <a:ln w="9525">
            <a:noFill/>
            <a:miter lim="800000"/>
            <a:headEnd/>
            <a:tailEnd/>
          </a:ln>
        </p:spPr>
        <p:txBody>
          <a:bodyPr vert="horz" wrap="square" lIns="91440" tIns="45720" rIns="91440" bIns="45720" numCol="1" anchor="t" anchorCtr="0" compatLnSpc="1">
            <a:prstTxWarp prst="textArchDown">
              <a:avLst>
                <a:gd name="adj" fmla="val 1860697"/>
              </a:avLst>
            </a:prstTxWarp>
          </a:bodyPr>
          <a:lstStyle>
            <a:lvl1pPr marL="342900" indent="-342900" algn="l" rtl="0" eaLnBrk="0" fontAlgn="base" hangingPunct="0">
              <a:spcBef>
                <a:spcPct val="20000"/>
              </a:spcBef>
              <a:spcAft>
                <a:spcPct val="0"/>
              </a:spcAft>
              <a:buFont typeface="Arial" charset="0"/>
              <a:buBlip>
                <a:blip r:embed="rId2"/>
              </a:buBlip>
              <a:defRPr sz="2400" kern="1200">
                <a:solidFill>
                  <a:srgbClr val="292929"/>
                </a:solidFill>
                <a:latin typeface="Trebuchet MS" pitchFamily="34" charset="0"/>
                <a:ea typeface="ＭＳ Ｐゴシック" pitchFamily="24" charset="-128"/>
                <a:cs typeface="+mn-cs"/>
              </a:defRPr>
            </a:lvl1pPr>
            <a:lvl2pPr marL="742950" indent="-28575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2pPr>
            <a:lvl3pPr marL="11430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3pPr>
            <a:lvl4pPr marL="16002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4pPr>
            <a:lvl5pPr marL="20574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000" dirty="0">
                <a:solidFill>
                  <a:schemeClr val="tx2"/>
                </a:solidFill>
              </a:rPr>
              <a:t>       SSR</a:t>
            </a:r>
          </a:p>
        </p:txBody>
      </p:sp>
      <p:grpSp>
        <p:nvGrpSpPr>
          <p:cNvPr id="36" name="Group 35"/>
          <p:cNvGrpSpPr/>
          <p:nvPr/>
        </p:nvGrpSpPr>
        <p:grpSpPr>
          <a:xfrm>
            <a:off x="1903256" y="-2926714"/>
            <a:ext cx="6111990" cy="6461733"/>
            <a:chOff x="1903256" y="-1632146"/>
            <a:chExt cx="6111990" cy="6461733"/>
          </a:xfrm>
        </p:grpSpPr>
        <p:sp>
          <p:nvSpPr>
            <p:cNvPr id="33" name="Content Placeholder 6"/>
            <p:cNvSpPr txBox="1">
              <a:spLocks/>
            </p:cNvSpPr>
            <p:nvPr/>
          </p:nvSpPr>
          <p:spPr bwMode="auto">
            <a:xfrm rot="21436499">
              <a:off x="2720678" y="2022652"/>
              <a:ext cx="4760678" cy="2806935"/>
            </a:xfrm>
            <a:prstGeom prst="rect">
              <a:avLst/>
            </a:prstGeom>
            <a:noFill/>
            <a:ln w="9525">
              <a:noFill/>
              <a:miter lim="800000"/>
              <a:headEnd/>
              <a:tailEnd/>
            </a:ln>
          </p:spPr>
          <p:txBody>
            <a:bodyPr vert="horz" wrap="square" lIns="91440" tIns="45720" rIns="91440" bIns="45720" numCol="1" anchor="t" anchorCtr="0" compatLnSpc="1">
              <a:prstTxWarp prst="textArchDown">
                <a:avLst>
                  <a:gd name="adj" fmla="val 1860697"/>
                </a:avLst>
              </a:prstTxWarp>
            </a:bodyPr>
            <a:lstStyle>
              <a:lvl1pPr marL="342900" indent="-342900" algn="l" rtl="0" eaLnBrk="0" fontAlgn="base" hangingPunct="0">
                <a:spcBef>
                  <a:spcPct val="20000"/>
                </a:spcBef>
                <a:spcAft>
                  <a:spcPct val="0"/>
                </a:spcAft>
                <a:buFont typeface="Arial" charset="0"/>
                <a:buBlip>
                  <a:blip r:embed="rId2"/>
                </a:buBlip>
                <a:defRPr sz="2400" kern="1200">
                  <a:solidFill>
                    <a:srgbClr val="292929"/>
                  </a:solidFill>
                  <a:latin typeface="Trebuchet MS" pitchFamily="34" charset="0"/>
                  <a:ea typeface="ＭＳ Ｐゴシック" pitchFamily="24" charset="-128"/>
                  <a:cs typeface="+mn-cs"/>
                </a:defRPr>
              </a:lvl1pPr>
              <a:lvl2pPr marL="742950" indent="-28575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2pPr>
              <a:lvl3pPr marL="11430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3pPr>
              <a:lvl4pPr marL="16002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4pPr>
              <a:lvl5pPr marL="20574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000" dirty="0">
                  <a:solidFill>
                    <a:schemeClr val="tx2"/>
                  </a:solidFill>
                </a:rPr>
                <a:t>                 Pitch only recovery</a:t>
              </a:r>
            </a:p>
            <a:p>
              <a:pPr marL="0" indent="0">
                <a:buFont typeface="Arial" charset="0"/>
                <a:buNone/>
              </a:pPr>
              <a:endParaRPr lang="en-GB" sz="2000" dirty="0">
                <a:solidFill>
                  <a:schemeClr val="tx2"/>
                </a:solidFill>
              </a:endParaRPr>
            </a:p>
          </p:txBody>
        </p:sp>
        <p:sp>
          <p:nvSpPr>
            <p:cNvPr id="4" name="Block Arc 3"/>
            <p:cNvSpPr/>
            <p:nvPr/>
          </p:nvSpPr>
          <p:spPr>
            <a:xfrm rot="3719099">
              <a:off x="1815940" y="-1544830"/>
              <a:ext cx="6286622" cy="6111990"/>
            </a:xfrm>
            <a:prstGeom prst="blockArc">
              <a:avLst>
                <a:gd name="adj1" fmla="val 84631"/>
                <a:gd name="adj2" fmla="val 5414920"/>
                <a:gd name="adj3" fmla="val 2743"/>
              </a:avLst>
            </a:prstGeom>
            <a:solidFill>
              <a:srgbClr val="376092">
                <a:alpha val="40000"/>
              </a:srgb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0955106">
              <a:off x="5639847" y="3736654"/>
              <a:ext cx="1819064" cy="756586"/>
            </a:xfrm>
            <a:prstGeom prst="rect">
              <a:avLst/>
            </a:prstGeom>
            <a:ln>
              <a:noFill/>
            </a:ln>
            <a:effectLst>
              <a:outerShdw blurRad="50800" dist="38100" dir="2700000" algn="tl" rotWithShape="0">
                <a:prstClr val="black">
                  <a:alpha val="40000"/>
                </a:prstClr>
              </a:outerShdw>
            </a:effectLst>
          </p:spPr>
        </p:pic>
      </p:grpSp>
      <p:cxnSp>
        <p:nvCxnSpPr>
          <p:cNvPr id="14" name="Straight Connector 13"/>
          <p:cNvCxnSpPr/>
          <p:nvPr/>
        </p:nvCxnSpPr>
        <p:spPr>
          <a:xfrm>
            <a:off x="2360712" y="1630376"/>
            <a:ext cx="7200800" cy="0"/>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GB" dirty="0"/>
              <a:t>Stall Recovery Summary</a:t>
            </a:r>
          </a:p>
        </p:txBody>
      </p:sp>
      <p:sp>
        <p:nvSpPr>
          <p:cNvPr id="3" name="Content Placeholder 2"/>
          <p:cNvSpPr>
            <a:spLocks noGrp="1"/>
          </p:cNvSpPr>
          <p:nvPr>
            <p:ph idx="1"/>
          </p:nvPr>
        </p:nvSpPr>
        <p:spPr>
          <a:xfrm rot="16200000">
            <a:off x="8772772" y="2635141"/>
            <a:ext cx="1217340" cy="359939"/>
          </a:xfrm>
        </p:spPr>
        <p:txBody>
          <a:bodyPr/>
          <a:lstStyle/>
          <a:p>
            <a:pPr marL="0" indent="0">
              <a:buNone/>
            </a:pPr>
            <a:r>
              <a:rPr lang="en-GB" sz="1600" b="1" dirty="0">
                <a:solidFill>
                  <a:srgbClr val="FF0000"/>
                </a:solidFill>
              </a:rPr>
              <a:t>500’</a:t>
            </a:r>
          </a:p>
        </p:txBody>
      </p:sp>
      <p:sp>
        <p:nvSpPr>
          <p:cNvPr id="6" name="Block Arc 5"/>
          <p:cNvSpPr/>
          <p:nvPr/>
        </p:nvSpPr>
        <p:spPr>
          <a:xfrm rot="420086">
            <a:off x="-6411211" y="-7944432"/>
            <a:ext cx="11329938" cy="10359141"/>
          </a:xfrm>
          <a:prstGeom prst="blockArc">
            <a:avLst>
              <a:gd name="adj1" fmla="val 2902043"/>
              <a:gd name="adj2" fmla="val 5377345"/>
              <a:gd name="adj3" fmla="val 1431"/>
            </a:avLst>
          </a:prstGeom>
          <a:solidFill>
            <a:srgbClr val="376092">
              <a:alpha val="40000"/>
            </a:srgb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0280601">
            <a:off x="1068042" y="1291823"/>
            <a:ext cx="1819064" cy="756586"/>
          </a:xfrm>
          <a:prstGeom prst="rect">
            <a:avLst/>
          </a:prstGeom>
          <a:ln>
            <a:noFill/>
          </a:ln>
          <a:effectLst>
            <a:outerShdw blurRad="50800" dist="38100" dir="2700000" algn="tl" rotWithShape="0">
              <a:prstClr val="black">
                <a:alpha val="40000"/>
              </a:prstClr>
            </a:outerShdw>
          </a:effectLst>
        </p:spPr>
      </p:pic>
      <p:grpSp>
        <p:nvGrpSpPr>
          <p:cNvPr id="37" name="Group 36"/>
          <p:cNvGrpSpPr/>
          <p:nvPr/>
        </p:nvGrpSpPr>
        <p:grpSpPr>
          <a:xfrm>
            <a:off x="1351594" y="-3191250"/>
            <a:ext cx="5842975" cy="5766901"/>
            <a:chOff x="1351594" y="-1896682"/>
            <a:chExt cx="5842975" cy="5766901"/>
          </a:xfrm>
        </p:grpSpPr>
        <p:sp>
          <p:nvSpPr>
            <p:cNvPr id="8" name="Block Arc 7"/>
            <p:cNvSpPr/>
            <p:nvPr/>
          </p:nvSpPr>
          <p:spPr>
            <a:xfrm rot="2543355">
              <a:off x="1351594" y="-1896682"/>
              <a:ext cx="5842975" cy="5680667"/>
            </a:xfrm>
            <a:prstGeom prst="blockArc">
              <a:avLst>
                <a:gd name="adj1" fmla="val 1420218"/>
                <a:gd name="adj2" fmla="val 5414920"/>
                <a:gd name="adj3" fmla="val 2743"/>
              </a:avLst>
            </a:prstGeom>
            <a:solidFill>
              <a:srgbClr val="376092">
                <a:alpha val="40000"/>
              </a:srgb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0955106">
              <a:off x="4598312" y="3113633"/>
              <a:ext cx="1819064" cy="756586"/>
            </a:xfrm>
            <a:prstGeom prst="rect">
              <a:avLst/>
            </a:prstGeom>
            <a:ln>
              <a:noFill/>
            </a:ln>
            <a:effectLst>
              <a:outerShdw blurRad="50800" dist="38100" dir="2700000" algn="tl" rotWithShape="0">
                <a:prstClr val="black">
                  <a:alpha val="40000"/>
                </a:prstClr>
              </a:outerShdw>
            </a:effectLst>
          </p:spPr>
        </p:pic>
      </p:grpSp>
      <p:sp>
        <p:nvSpPr>
          <p:cNvPr id="22" name="Content Placeholder 2"/>
          <p:cNvSpPr txBox="1">
            <a:spLocks/>
          </p:cNvSpPr>
          <p:nvPr/>
        </p:nvSpPr>
        <p:spPr bwMode="auto">
          <a:xfrm rot="16200000">
            <a:off x="7980684" y="1771045"/>
            <a:ext cx="1217340" cy="35993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Blip>
                <a:blip r:embed="rId2"/>
              </a:buBlip>
              <a:defRPr sz="2400" kern="1200">
                <a:solidFill>
                  <a:srgbClr val="292929"/>
                </a:solidFill>
                <a:latin typeface="Trebuchet MS" pitchFamily="34" charset="0"/>
                <a:ea typeface="ＭＳ Ｐゴシック" pitchFamily="24" charset="-128"/>
                <a:cs typeface="+mn-cs"/>
              </a:defRPr>
            </a:lvl1pPr>
            <a:lvl2pPr marL="742950" indent="-28575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2pPr>
            <a:lvl3pPr marL="11430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3pPr>
            <a:lvl4pPr marL="16002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4pPr>
            <a:lvl5pPr marL="20574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charset="0"/>
              <a:buNone/>
            </a:pPr>
            <a:r>
              <a:rPr lang="en-GB" sz="1600" b="1" dirty="0">
                <a:solidFill>
                  <a:srgbClr val="FF0000"/>
                </a:solidFill>
              </a:rPr>
              <a:t>150’</a:t>
            </a:r>
          </a:p>
        </p:txBody>
      </p:sp>
      <p:sp>
        <p:nvSpPr>
          <p:cNvPr id="23" name="Content Placeholder 2"/>
          <p:cNvSpPr txBox="1">
            <a:spLocks/>
          </p:cNvSpPr>
          <p:nvPr/>
        </p:nvSpPr>
        <p:spPr bwMode="auto">
          <a:xfrm rot="16200000">
            <a:off x="7116688" y="1338997"/>
            <a:ext cx="1217340" cy="35993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Blip>
                <a:blip r:embed="rId2"/>
              </a:buBlip>
              <a:defRPr sz="2400" kern="1200">
                <a:solidFill>
                  <a:srgbClr val="292929"/>
                </a:solidFill>
                <a:latin typeface="Trebuchet MS" pitchFamily="34" charset="0"/>
                <a:ea typeface="ＭＳ Ｐゴシック" pitchFamily="24" charset="-128"/>
                <a:cs typeface="+mn-cs"/>
              </a:defRPr>
            </a:lvl1pPr>
            <a:lvl2pPr marL="742950" indent="-28575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2pPr>
            <a:lvl3pPr marL="11430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3pPr>
            <a:lvl4pPr marL="16002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4pPr>
            <a:lvl5pPr marL="20574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charset="0"/>
              <a:buNone/>
            </a:pPr>
            <a:r>
              <a:rPr lang="en-GB" sz="1600" b="1" dirty="0">
                <a:solidFill>
                  <a:srgbClr val="FF0000"/>
                </a:solidFill>
              </a:rPr>
              <a:t>50’</a:t>
            </a:r>
          </a:p>
        </p:txBody>
      </p:sp>
      <p:cxnSp>
        <p:nvCxnSpPr>
          <p:cNvPr id="26" name="Straight Arrow Connector 25"/>
          <p:cNvCxnSpPr/>
          <p:nvPr/>
        </p:nvCxnSpPr>
        <p:spPr>
          <a:xfrm flipV="1">
            <a:off x="8734359" y="1630376"/>
            <a:ext cx="0" cy="1296145"/>
          </a:xfrm>
          <a:prstGeom prst="straightConnector1">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9536500" y="1631028"/>
            <a:ext cx="0" cy="2879668"/>
          </a:xfrm>
          <a:prstGeom prst="straightConnector1">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1" name="Content Placeholder 6"/>
          <p:cNvSpPr txBox="1">
            <a:spLocks/>
          </p:cNvSpPr>
          <p:nvPr/>
        </p:nvSpPr>
        <p:spPr bwMode="auto">
          <a:xfrm>
            <a:off x="495300" y="4941168"/>
            <a:ext cx="8709348" cy="122413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Blip>
                <a:blip r:embed="rId2"/>
              </a:buBlip>
              <a:defRPr sz="2400" kern="1200">
                <a:solidFill>
                  <a:srgbClr val="292929"/>
                </a:solidFill>
                <a:latin typeface="Trebuchet MS" pitchFamily="34" charset="0"/>
                <a:ea typeface="ＭＳ Ｐゴシック" pitchFamily="24" charset="-128"/>
                <a:cs typeface="+mn-cs"/>
              </a:defRPr>
            </a:lvl1pPr>
            <a:lvl2pPr marL="742950" indent="-28575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2pPr>
            <a:lvl3pPr marL="11430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3pPr>
            <a:lvl4pPr marL="16002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4pPr>
            <a:lvl5pPr marL="20574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dirty="0">
                <a:solidFill>
                  <a:schemeClr val="tx1">
                    <a:lumMod val="85000"/>
                    <a:lumOff val="15000"/>
                  </a:schemeClr>
                </a:solidFill>
              </a:rPr>
              <a:t>A well executed standard stall recovery can be made with as little as 50 feet height loss </a:t>
            </a:r>
          </a:p>
          <a:p>
            <a:pPr marL="0" indent="0">
              <a:buFont typeface="Arial" charset="0"/>
              <a:buNone/>
            </a:pPr>
            <a:endParaRPr lang="en-GB" dirty="0">
              <a:solidFill>
                <a:schemeClr val="tx1">
                  <a:lumMod val="85000"/>
                  <a:lumOff val="15000"/>
                </a:schemeClr>
              </a:solidFill>
            </a:endParaRPr>
          </a:p>
        </p:txBody>
      </p:sp>
    </p:spTree>
    <p:extLst>
      <p:ext uri="{BB962C8B-B14F-4D97-AF65-F5344CB8AC3E}">
        <p14:creationId xmlns:p14="http://schemas.microsoft.com/office/powerpoint/2010/main" val="138283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fade">
                                      <p:cBhvr>
                                        <p:cTn id="15" dur="500"/>
                                        <p:tgtEl>
                                          <p:spTgt spid="3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500"/>
                                        <p:tgtEl>
                                          <p:spTgt spid="3">
                                            <p:txEl>
                                              <p:pRg st="0" end="0"/>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29"/>
                                        </p:tgtEl>
                                        <p:attrNameLst>
                                          <p:attrName>style.visibility</p:attrName>
                                        </p:attrNameLst>
                                      </p:cBhvr>
                                      <p:to>
                                        <p:strVal val="visible"/>
                                      </p:to>
                                    </p:set>
                                    <p:animEffect transition="in" filter="fade">
                                      <p:cBhvr>
                                        <p:cTn id="23" dur="500"/>
                                        <p:tgtEl>
                                          <p:spTgt spid="29"/>
                                        </p:tgtEl>
                                      </p:cBhvr>
                                    </p:animEffect>
                                  </p:childTnLst>
                                </p:cTn>
                              </p:par>
                              <p:par>
                                <p:cTn id="24" presetID="10" presetClass="entr" presetSubtype="0" fill="hold" nodeType="with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fade">
                                      <p:cBhvr>
                                        <p:cTn id="26" dur="500"/>
                                        <p:tgtEl>
                                          <p:spTgt spid="18"/>
                                        </p:tgtEl>
                                      </p:cBhvr>
                                    </p:animEffect>
                                  </p:childTnLst>
                                </p:cTn>
                              </p:par>
                              <p:par>
                                <p:cTn id="27" presetID="10" presetClass="entr" presetSubtype="0" fill="hold" nodeType="with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500"/>
                                        <p:tgtEl>
                                          <p:spTgt spid="14"/>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36"/>
                                        </p:tgtEl>
                                        <p:attrNameLst>
                                          <p:attrName>style.visibility</p:attrName>
                                        </p:attrNameLst>
                                      </p:cBhvr>
                                      <p:to>
                                        <p:strVal val="visible"/>
                                      </p:to>
                                    </p:set>
                                    <p:animEffect transition="in" filter="fade">
                                      <p:cBhvr>
                                        <p:cTn id="34" dur="500"/>
                                        <p:tgtEl>
                                          <p:spTgt spid="36"/>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fade">
                                      <p:cBhvr>
                                        <p:cTn id="39" dur="500"/>
                                        <p:tgtEl>
                                          <p:spTgt spid="17"/>
                                        </p:tgtEl>
                                      </p:cBhvr>
                                    </p:animEffect>
                                  </p:childTnLst>
                                </p:cTn>
                              </p:par>
                              <p:par>
                                <p:cTn id="40" presetID="10" presetClass="entr" presetSubtype="0" fill="hold" nodeType="withEffect">
                                  <p:stCondLst>
                                    <p:cond delay="0"/>
                                  </p:stCondLst>
                                  <p:childTnLst>
                                    <p:set>
                                      <p:cBhvr>
                                        <p:cTn id="41" dur="1" fill="hold">
                                          <p:stCondLst>
                                            <p:cond delay="0"/>
                                          </p:stCondLst>
                                        </p:cTn>
                                        <p:tgtEl>
                                          <p:spTgt spid="26"/>
                                        </p:tgtEl>
                                        <p:attrNameLst>
                                          <p:attrName>style.visibility</p:attrName>
                                        </p:attrNameLst>
                                      </p:cBhvr>
                                      <p:to>
                                        <p:strVal val="visible"/>
                                      </p:to>
                                    </p:set>
                                    <p:animEffect transition="in" filter="fade">
                                      <p:cBhvr>
                                        <p:cTn id="42" dur="500"/>
                                        <p:tgtEl>
                                          <p:spTgt spid="26"/>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22"/>
                                        </p:tgtEl>
                                        <p:attrNameLst>
                                          <p:attrName>style.visibility</p:attrName>
                                        </p:attrNameLst>
                                      </p:cBhvr>
                                      <p:to>
                                        <p:strVal val="visible"/>
                                      </p:to>
                                    </p:set>
                                    <p:animEffect transition="in" filter="fade">
                                      <p:cBhvr>
                                        <p:cTn id="45" dur="500"/>
                                        <p:tgtEl>
                                          <p:spTgt spid="22"/>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37"/>
                                        </p:tgtEl>
                                        <p:attrNameLst>
                                          <p:attrName>style.visibility</p:attrName>
                                        </p:attrNameLst>
                                      </p:cBhvr>
                                      <p:to>
                                        <p:strVal val="visible"/>
                                      </p:to>
                                    </p:set>
                                    <p:animEffect transition="in" filter="fade">
                                      <p:cBhvr>
                                        <p:cTn id="50" dur="500"/>
                                        <p:tgtEl>
                                          <p:spTgt spid="37"/>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34">
                                            <p:txEl>
                                              <p:pRg st="0" end="0"/>
                                            </p:txEl>
                                          </p:spTgt>
                                        </p:tgtEl>
                                        <p:attrNameLst>
                                          <p:attrName>style.visibility</p:attrName>
                                        </p:attrNameLst>
                                      </p:cBhvr>
                                      <p:to>
                                        <p:strVal val="visible"/>
                                      </p:to>
                                    </p:set>
                                    <p:animEffect transition="in" filter="fade">
                                      <p:cBhvr>
                                        <p:cTn id="53" dur="500"/>
                                        <p:tgtEl>
                                          <p:spTgt spid="34">
                                            <p:txEl>
                                              <p:pRg st="0" end="0"/>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nodeType="clickEffect">
                                  <p:stCondLst>
                                    <p:cond delay="0"/>
                                  </p:stCondLst>
                                  <p:childTnLst>
                                    <p:set>
                                      <p:cBhvr>
                                        <p:cTn id="57" dur="1" fill="hold">
                                          <p:stCondLst>
                                            <p:cond delay="0"/>
                                          </p:stCondLst>
                                        </p:cTn>
                                        <p:tgtEl>
                                          <p:spTgt spid="38"/>
                                        </p:tgtEl>
                                        <p:attrNameLst>
                                          <p:attrName>style.visibility</p:attrName>
                                        </p:attrNameLst>
                                      </p:cBhvr>
                                      <p:to>
                                        <p:strVal val="visible"/>
                                      </p:to>
                                    </p:set>
                                    <p:animEffect transition="in" filter="fade">
                                      <p:cBhvr>
                                        <p:cTn id="58" dur="500"/>
                                        <p:tgtEl>
                                          <p:spTgt spid="38"/>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23"/>
                                        </p:tgtEl>
                                        <p:attrNameLst>
                                          <p:attrName>style.visibility</p:attrName>
                                        </p:attrNameLst>
                                      </p:cBhvr>
                                      <p:to>
                                        <p:strVal val="visible"/>
                                      </p:to>
                                    </p:set>
                                    <p:animEffect transition="in" filter="fade">
                                      <p:cBhvr>
                                        <p:cTn id="61" dur="500"/>
                                        <p:tgtEl>
                                          <p:spTgt spid="23"/>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31">
                                            <p:txEl>
                                              <p:pRg st="0" end="0"/>
                                            </p:txEl>
                                          </p:spTgt>
                                        </p:tgtEl>
                                        <p:attrNameLst>
                                          <p:attrName>style.visibility</p:attrName>
                                        </p:attrNameLst>
                                      </p:cBhvr>
                                      <p:to>
                                        <p:strVal val="visible"/>
                                      </p:to>
                                    </p:set>
                                    <p:animEffect transition="in" filter="fade">
                                      <p:cBhvr>
                                        <p:cTn id="66" dur="500"/>
                                        <p:tgtEl>
                                          <p:spTgt spid="3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build="p"/>
      <p:bldP spid="3" grpId="0" build="p"/>
      <p:bldP spid="6" grpId="0" animBg="1"/>
      <p:bldP spid="22" grpId="0"/>
      <p:bldP spid="23" grpId="0"/>
      <p:bldP spid="31"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95300" y="908720"/>
            <a:ext cx="8709348" cy="4030618"/>
          </a:xfrm>
        </p:spPr>
        <p:txBody>
          <a:bodyPr/>
          <a:lstStyle/>
          <a:p>
            <a:pPr marL="0" indent="0">
              <a:buNone/>
            </a:pPr>
            <a:endParaRPr lang="en-GB" dirty="0">
              <a:solidFill>
                <a:schemeClr val="tx1">
                  <a:lumMod val="85000"/>
                  <a:lumOff val="15000"/>
                </a:schemeClr>
              </a:solidFill>
            </a:endParaRPr>
          </a:p>
          <a:p>
            <a:r>
              <a:rPr lang="en-GB" dirty="0">
                <a:solidFill>
                  <a:schemeClr val="tx1">
                    <a:lumMod val="85000"/>
                    <a:lumOff val="15000"/>
                  </a:schemeClr>
                </a:solidFill>
              </a:rPr>
              <a:t>A spin is a condition of stalled flight in which the aircraft describes a spiral descent</a:t>
            </a:r>
          </a:p>
          <a:p>
            <a:r>
              <a:rPr lang="en-GB" dirty="0">
                <a:solidFill>
                  <a:schemeClr val="tx1">
                    <a:lumMod val="85000"/>
                    <a:lumOff val="15000"/>
                  </a:schemeClr>
                </a:solidFill>
              </a:rPr>
              <a:t>Balanced flight can be difficult to maintain close to stall</a:t>
            </a:r>
          </a:p>
          <a:p>
            <a:r>
              <a:rPr lang="en-GB" dirty="0">
                <a:solidFill>
                  <a:srgbClr val="FF0000"/>
                </a:solidFill>
              </a:rPr>
              <a:t>If yaw is allowed to occur close to the stall a spin may develop</a:t>
            </a:r>
          </a:p>
          <a:p>
            <a:pPr lvl="1"/>
            <a:r>
              <a:rPr lang="en-GB" dirty="0">
                <a:solidFill>
                  <a:schemeClr val="tx1">
                    <a:lumMod val="85000"/>
                    <a:lumOff val="15000"/>
                  </a:schemeClr>
                </a:solidFill>
              </a:rPr>
              <a:t>The </a:t>
            </a:r>
            <a:r>
              <a:rPr lang="en-GB">
                <a:solidFill>
                  <a:schemeClr val="tx1">
                    <a:lumMod val="85000"/>
                    <a:lumOff val="15000"/>
                  </a:schemeClr>
                </a:solidFill>
              </a:rPr>
              <a:t>inner wing decelerates</a:t>
            </a:r>
            <a:r>
              <a:rPr lang="en-GB" dirty="0">
                <a:solidFill>
                  <a:schemeClr val="tx1">
                    <a:lumMod val="85000"/>
                    <a:lumOff val="15000"/>
                  </a:schemeClr>
                </a:solidFill>
              </a:rPr>
              <a:t>, drops increasing AOA…and stalls</a:t>
            </a:r>
          </a:p>
          <a:p>
            <a:pPr lvl="1"/>
            <a:r>
              <a:rPr lang="en-GB" dirty="0">
                <a:solidFill>
                  <a:schemeClr val="tx1">
                    <a:lumMod val="85000"/>
                    <a:lumOff val="15000"/>
                  </a:schemeClr>
                </a:solidFill>
              </a:rPr>
              <a:t>The aircraft will then yaw and roll towards the stalled wing, the nose drops and a spin is entered </a:t>
            </a:r>
          </a:p>
          <a:p>
            <a:endParaRPr lang="en-GB" dirty="0">
              <a:solidFill>
                <a:schemeClr val="tx1">
                  <a:lumMod val="85000"/>
                  <a:lumOff val="15000"/>
                </a:schemeClr>
              </a:solidFill>
            </a:endParaRPr>
          </a:p>
          <a:p>
            <a:endParaRPr lang="en-GB" dirty="0">
              <a:solidFill>
                <a:srgbClr val="FF0000"/>
              </a:solidFill>
            </a:endParaRPr>
          </a:p>
          <a:p>
            <a:endParaRPr lang="en-GB" dirty="0">
              <a:solidFill>
                <a:schemeClr val="tx1">
                  <a:lumMod val="85000"/>
                  <a:lumOff val="15000"/>
                </a:schemeClr>
              </a:solidFill>
            </a:endParaRPr>
          </a:p>
        </p:txBody>
      </p:sp>
      <p:sp>
        <p:nvSpPr>
          <p:cNvPr id="8" name="Title 7"/>
          <p:cNvSpPr>
            <a:spLocks noGrp="1"/>
          </p:cNvSpPr>
          <p:nvPr>
            <p:ph type="title"/>
          </p:nvPr>
        </p:nvSpPr>
        <p:spPr>
          <a:xfrm>
            <a:off x="495300" y="332656"/>
            <a:ext cx="8915400" cy="1008534"/>
          </a:xfrm>
        </p:spPr>
        <p:txBody>
          <a:bodyPr/>
          <a:lstStyle/>
          <a:p>
            <a:r>
              <a:rPr lang="en-GB" sz="2800" dirty="0">
                <a:solidFill>
                  <a:schemeClr val="tx1">
                    <a:lumMod val="85000"/>
                    <a:lumOff val="15000"/>
                  </a:schemeClr>
                </a:solidFill>
              </a:rPr>
              <a:t>Spin Avoidance</a:t>
            </a:r>
            <a:endParaRPr lang="en-GB" dirty="0"/>
          </a:p>
        </p:txBody>
      </p:sp>
    </p:spTree>
    <p:extLst>
      <p:ext uri="{BB962C8B-B14F-4D97-AF65-F5344CB8AC3E}">
        <p14:creationId xmlns:p14="http://schemas.microsoft.com/office/powerpoint/2010/main" val="856978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fade">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fade">
                                      <p:cBhvr>
                                        <p:cTn id="17" dur="500"/>
                                        <p:tgtEl>
                                          <p:spTgt spid="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Effect transition="in" filter="fade">
                                      <p:cBhvr>
                                        <p:cTn id="22" dur="500"/>
                                        <p:tgtEl>
                                          <p:spTgt spid="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fade">
                                      <p:cBhvr>
                                        <p:cTn id="27"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95300" y="908720"/>
            <a:ext cx="9138220" cy="4968552"/>
          </a:xfrm>
        </p:spPr>
        <p:txBody>
          <a:bodyPr/>
          <a:lstStyle/>
          <a:p>
            <a:pPr marL="0" indent="0">
              <a:buNone/>
            </a:pPr>
            <a:endParaRPr lang="en-GB" dirty="0">
              <a:solidFill>
                <a:schemeClr val="tx1">
                  <a:lumMod val="85000"/>
                  <a:lumOff val="15000"/>
                </a:schemeClr>
              </a:solidFill>
            </a:endParaRPr>
          </a:p>
          <a:p>
            <a:r>
              <a:rPr lang="en-GB" dirty="0">
                <a:solidFill>
                  <a:schemeClr val="tx1">
                    <a:lumMod val="85000"/>
                    <a:lumOff val="15000"/>
                  </a:schemeClr>
                </a:solidFill>
              </a:rPr>
              <a:t>In a spin an aircraft is;</a:t>
            </a:r>
          </a:p>
          <a:p>
            <a:endParaRPr lang="en-GB" dirty="0">
              <a:solidFill>
                <a:schemeClr val="tx1">
                  <a:lumMod val="85000"/>
                  <a:lumOff val="15000"/>
                </a:schemeClr>
              </a:solidFill>
            </a:endParaRPr>
          </a:p>
          <a:p>
            <a:pPr lvl="1"/>
            <a:r>
              <a:rPr lang="en-GB" dirty="0">
                <a:solidFill>
                  <a:schemeClr val="tx1">
                    <a:lumMod val="85000"/>
                    <a:lumOff val="15000"/>
                  </a:schemeClr>
                </a:solidFill>
              </a:rPr>
              <a:t>Stalled</a:t>
            </a:r>
          </a:p>
          <a:p>
            <a:pPr lvl="1"/>
            <a:r>
              <a:rPr lang="en-GB" dirty="0">
                <a:solidFill>
                  <a:schemeClr val="tx1">
                    <a:lumMod val="85000"/>
                    <a:lumOff val="15000"/>
                  </a:schemeClr>
                </a:solidFill>
              </a:rPr>
              <a:t>Rolling</a:t>
            </a:r>
          </a:p>
          <a:p>
            <a:pPr lvl="1"/>
            <a:r>
              <a:rPr lang="en-GB" dirty="0">
                <a:solidFill>
                  <a:schemeClr val="tx1">
                    <a:lumMod val="85000"/>
                    <a:lumOff val="15000"/>
                  </a:schemeClr>
                </a:solidFill>
              </a:rPr>
              <a:t>Yawing</a:t>
            </a:r>
          </a:p>
          <a:p>
            <a:pPr lvl="1"/>
            <a:r>
              <a:rPr lang="en-GB" dirty="0">
                <a:solidFill>
                  <a:schemeClr val="tx1">
                    <a:lumMod val="85000"/>
                    <a:lumOff val="15000"/>
                  </a:schemeClr>
                </a:solidFill>
              </a:rPr>
              <a:t>Pitching</a:t>
            </a:r>
          </a:p>
          <a:p>
            <a:pPr lvl="1"/>
            <a:r>
              <a:rPr lang="en-GB" dirty="0">
                <a:solidFill>
                  <a:schemeClr val="tx1">
                    <a:lumMod val="85000"/>
                    <a:lumOff val="15000"/>
                  </a:schemeClr>
                </a:solidFill>
              </a:rPr>
              <a:t>Side-slipping</a:t>
            </a:r>
          </a:p>
          <a:p>
            <a:pPr marL="457200" lvl="1" indent="0">
              <a:buNone/>
            </a:pPr>
            <a:r>
              <a:rPr lang="en-GB" sz="4800" dirty="0">
                <a:solidFill>
                  <a:schemeClr val="tx1">
                    <a:lumMod val="85000"/>
                    <a:lumOff val="15000"/>
                  </a:schemeClr>
                </a:solidFill>
              </a:rPr>
              <a:t>	 </a:t>
            </a:r>
            <a:r>
              <a:rPr lang="en-GB" sz="4800" dirty="0">
                <a:solidFill>
                  <a:srgbClr val="FF0000"/>
                </a:solidFill>
              </a:rPr>
              <a:t>LOSING HEIGHT RAPIDLY!</a:t>
            </a:r>
            <a:endParaRPr lang="en-GB" dirty="0">
              <a:solidFill>
                <a:schemeClr val="tx1">
                  <a:lumMod val="85000"/>
                  <a:lumOff val="15000"/>
                </a:schemeClr>
              </a:solidFill>
            </a:endParaRPr>
          </a:p>
          <a:p>
            <a:r>
              <a:rPr lang="en-GB" dirty="0">
                <a:solidFill>
                  <a:schemeClr val="tx1">
                    <a:lumMod val="85000"/>
                    <a:lumOff val="15000"/>
                  </a:schemeClr>
                </a:solidFill>
              </a:rPr>
              <a:t>The rotation in a spin can be very disorientating – watch this!</a:t>
            </a:r>
          </a:p>
          <a:p>
            <a:pPr marL="0" lvl="1" indent="0">
              <a:buNone/>
            </a:pPr>
            <a:r>
              <a:rPr lang="en-GB" dirty="0">
                <a:hlinkClick r:id="rId2"/>
              </a:rPr>
              <a:t>	    https://www.youtube.com/watch?v=eVGtsK7vvnA</a:t>
            </a:r>
            <a:endParaRPr lang="en-GB" dirty="0">
              <a:solidFill>
                <a:schemeClr val="tx1">
                  <a:lumMod val="85000"/>
                  <a:lumOff val="15000"/>
                </a:schemeClr>
              </a:solidFill>
            </a:endParaRPr>
          </a:p>
          <a:p>
            <a:pPr marL="0" indent="0">
              <a:buNone/>
            </a:pPr>
            <a:endParaRPr lang="en-GB" dirty="0">
              <a:solidFill>
                <a:schemeClr val="tx1">
                  <a:lumMod val="85000"/>
                  <a:lumOff val="15000"/>
                </a:schemeClr>
              </a:solidFill>
            </a:endParaRPr>
          </a:p>
          <a:p>
            <a:endParaRPr lang="en-GB" dirty="0">
              <a:solidFill>
                <a:srgbClr val="FF0000"/>
              </a:solidFill>
            </a:endParaRPr>
          </a:p>
          <a:p>
            <a:endParaRPr lang="en-GB" dirty="0">
              <a:solidFill>
                <a:schemeClr val="tx1">
                  <a:lumMod val="85000"/>
                  <a:lumOff val="15000"/>
                </a:schemeClr>
              </a:solidFill>
            </a:endParaRPr>
          </a:p>
        </p:txBody>
      </p:sp>
      <p:sp>
        <p:nvSpPr>
          <p:cNvPr id="8" name="Title 7"/>
          <p:cNvSpPr>
            <a:spLocks noGrp="1"/>
          </p:cNvSpPr>
          <p:nvPr>
            <p:ph type="title"/>
          </p:nvPr>
        </p:nvSpPr>
        <p:spPr>
          <a:xfrm>
            <a:off x="495300" y="332656"/>
            <a:ext cx="8915400" cy="1008534"/>
          </a:xfrm>
        </p:spPr>
        <p:txBody>
          <a:bodyPr/>
          <a:lstStyle/>
          <a:p>
            <a:r>
              <a:rPr lang="en-GB" sz="2800" dirty="0">
                <a:solidFill>
                  <a:schemeClr val="tx1">
                    <a:lumMod val="85000"/>
                    <a:lumOff val="15000"/>
                  </a:schemeClr>
                </a:solidFill>
              </a:rPr>
              <a:t>Spin Avoidance</a:t>
            </a:r>
            <a:endParaRPr lang="en-GB" dirty="0"/>
          </a:p>
        </p:txBody>
      </p:sp>
      <p:sp>
        <p:nvSpPr>
          <p:cNvPr id="2" name="TextBox 1"/>
          <p:cNvSpPr txBox="1"/>
          <p:nvPr/>
        </p:nvSpPr>
        <p:spPr>
          <a:xfrm>
            <a:off x="2936776" y="5877272"/>
            <a:ext cx="4176464" cy="369332"/>
          </a:xfrm>
          <a:prstGeom prst="rect">
            <a:avLst/>
          </a:prstGeom>
          <a:noFill/>
        </p:spPr>
        <p:txBody>
          <a:bodyPr wrap="square" rtlCol="0">
            <a:spAutoFit/>
          </a:bodyPr>
          <a:lstStyle/>
          <a:p>
            <a:r>
              <a:rPr lang="en-GB" dirty="0">
                <a:solidFill>
                  <a:schemeClr val="tx1">
                    <a:lumMod val="85000"/>
                    <a:lumOff val="15000"/>
                  </a:schemeClr>
                </a:solidFill>
              </a:rPr>
              <a:t>Apologies for the swearing </a:t>
            </a:r>
            <a:r>
              <a:rPr lang="en-GB" dirty="0">
                <a:solidFill>
                  <a:schemeClr val="tx1">
                    <a:lumMod val="85000"/>
                    <a:lumOff val="15000"/>
                  </a:schemeClr>
                </a:solidFill>
                <a:sym typeface="Wingdings" panose="05000000000000000000" pitchFamily="2" charset="2"/>
              </a:rPr>
              <a:t></a:t>
            </a:r>
            <a:endParaRPr lang="en-GB" dirty="0">
              <a:solidFill>
                <a:schemeClr val="tx1">
                  <a:lumMod val="85000"/>
                  <a:lumOff val="15000"/>
                </a:schemeClr>
              </a:solidFill>
            </a:endParaRPr>
          </a:p>
        </p:txBody>
      </p:sp>
    </p:spTree>
    <p:extLst>
      <p:ext uri="{BB962C8B-B14F-4D97-AF65-F5344CB8AC3E}">
        <p14:creationId xmlns:p14="http://schemas.microsoft.com/office/powerpoint/2010/main" val="31114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fade">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3" end="3"/>
                                            </p:txEl>
                                          </p:spTgt>
                                        </p:tgtEl>
                                        <p:attrNameLst>
                                          <p:attrName>style.visibility</p:attrName>
                                        </p:attrNameLst>
                                      </p:cBhvr>
                                      <p:to>
                                        <p:strVal val="visible"/>
                                      </p:to>
                                    </p:set>
                                    <p:animEffect transition="in" filter="fade">
                                      <p:cBhvr>
                                        <p:cTn id="12" dur="500"/>
                                        <p:tgtEl>
                                          <p:spTgt spid="7">
                                            <p:txEl>
                                              <p:pRg st="3" end="3"/>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animEffect transition="in" filter="fade">
                                      <p:cBhvr>
                                        <p:cTn id="15" dur="500"/>
                                        <p:tgtEl>
                                          <p:spTgt spid="7">
                                            <p:txEl>
                                              <p:pRg st="4" end="4"/>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
                                            <p:txEl>
                                              <p:pRg st="5" end="5"/>
                                            </p:txEl>
                                          </p:spTgt>
                                        </p:tgtEl>
                                        <p:attrNameLst>
                                          <p:attrName>style.visibility</p:attrName>
                                        </p:attrNameLst>
                                      </p:cBhvr>
                                      <p:to>
                                        <p:strVal val="visible"/>
                                      </p:to>
                                    </p:set>
                                    <p:animEffect transition="in" filter="fade">
                                      <p:cBhvr>
                                        <p:cTn id="18" dur="500"/>
                                        <p:tgtEl>
                                          <p:spTgt spid="7">
                                            <p:txEl>
                                              <p:pRg st="5" end="5"/>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7">
                                            <p:txEl>
                                              <p:pRg st="6" end="6"/>
                                            </p:txEl>
                                          </p:spTgt>
                                        </p:tgtEl>
                                        <p:attrNameLst>
                                          <p:attrName>style.visibility</p:attrName>
                                        </p:attrNameLst>
                                      </p:cBhvr>
                                      <p:to>
                                        <p:strVal val="visible"/>
                                      </p:to>
                                    </p:set>
                                    <p:animEffect transition="in" filter="fade">
                                      <p:cBhvr>
                                        <p:cTn id="21" dur="500"/>
                                        <p:tgtEl>
                                          <p:spTgt spid="7">
                                            <p:txEl>
                                              <p:pRg st="6" end="6"/>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7">
                                            <p:txEl>
                                              <p:pRg st="7" end="7"/>
                                            </p:txEl>
                                          </p:spTgt>
                                        </p:tgtEl>
                                        <p:attrNameLst>
                                          <p:attrName>style.visibility</p:attrName>
                                        </p:attrNameLst>
                                      </p:cBhvr>
                                      <p:to>
                                        <p:strVal val="visible"/>
                                      </p:to>
                                    </p:set>
                                    <p:animEffect transition="in" filter="fade">
                                      <p:cBhvr>
                                        <p:cTn id="24" dur="500"/>
                                        <p:tgtEl>
                                          <p:spTgt spid="7">
                                            <p:txEl>
                                              <p:pRg st="7" end="7"/>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7">
                                            <p:txEl>
                                              <p:pRg st="8" end="8"/>
                                            </p:txEl>
                                          </p:spTgt>
                                        </p:tgtEl>
                                        <p:attrNameLst>
                                          <p:attrName>style.visibility</p:attrName>
                                        </p:attrNameLst>
                                      </p:cBhvr>
                                      <p:to>
                                        <p:strVal val="visible"/>
                                      </p:to>
                                    </p:set>
                                    <p:animEffect transition="in" filter="fade">
                                      <p:cBhvr>
                                        <p:cTn id="29" dur="500"/>
                                        <p:tgtEl>
                                          <p:spTgt spid="7">
                                            <p:txEl>
                                              <p:pRg st="8" end="8"/>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7">
                                            <p:txEl>
                                              <p:pRg st="9" end="9"/>
                                            </p:txEl>
                                          </p:spTgt>
                                        </p:tgtEl>
                                        <p:attrNameLst>
                                          <p:attrName>style.visibility</p:attrName>
                                        </p:attrNameLst>
                                      </p:cBhvr>
                                      <p:to>
                                        <p:strVal val="visible"/>
                                      </p:to>
                                    </p:set>
                                    <p:animEffect transition="in" filter="fade">
                                      <p:cBhvr>
                                        <p:cTn id="34" dur="500"/>
                                        <p:tgtEl>
                                          <p:spTgt spid="7">
                                            <p:txEl>
                                              <p:pRg st="9" end="9"/>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7">
                                            <p:txEl>
                                              <p:pRg st="10" end="10"/>
                                            </p:txEl>
                                          </p:spTgt>
                                        </p:tgtEl>
                                        <p:attrNameLst>
                                          <p:attrName>style.visibility</p:attrName>
                                        </p:attrNameLst>
                                      </p:cBhvr>
                                      <p:to>
                                        <p:strVal val="visible"/>
                                      </p:to>
                                    </p:set>
                                    <p:animEffect transition="in" filter="fade">
                                      <p:cBhvr>
                                        <p:cTn id="37" dur="500"/>
                                        <p:tgtEl>
                                          <p:spTgt spid="7">
                                            <p:txEl>
                                              <p:pRg st="10" end="10"/>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2"/>
                                        </p:tgtEl>
                                        <p:attrNameLst>
                                          <p:attrName>style.visibility</p:attrName>
                                        </p:attrNameLst>
                                      </p:cBhvr>
                                      <p:to>
                                        <p:strVal val="visible"/>
                                      </p:to>
                                    </p:set>
                                    <p:animEffect transition="in" filter="fade">
                                      <p:cBhvr>
                                        <p:cTn id="4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95300" y="908720"/>
            <a:ext cx="8709348" cy="4608512"/>
          </a:xfrm>
        </p:spPr>
        <p:txBody>
          <a:bodyPr/>
          <a:lstStyle/>
          <a:p>
            <a:pPr marL="0" indent="0">
              <a:buNone/>
            </a:pPr>
            <a:endParaRPr lang="en-GB" dirty="0">
              <a:solidFill>
                <a:schemeClr val="tx1">
                  <a:lumMod val="85000"/>
                  <a:lumOff val="15000"/>
                </a:schemeClr>
              </a:solidFill>
            </a:endParaRPr>
          </a:p>
          <a:p>
            <a:r>
              <a:rPr lang="en-GB" dirty="0">
                <a:solidFill>
                  <a:schemeClr val="tx1">
                    <a:lumMod val="85000"/>
                    <a:lumOff val="15000"/>
                  </a:schemeClr>
                </a:solidFill>
              </a:rPr>
              <a:t>Avoid temptation to pick up a dropped wing with ailerons close to the stall</a:t>
            </a:r>
          </a:p>
          <a:p>
            <a:pPr lvl="1"/>
            <a:r>
              <a:rPr lang="en-GB" dirty="0">
                <a:solidFill>
                  <a:schemeClr val="tx1">
                    <a:lumMod val="85000"/>
                    <a:lumOff val="15000"/>
                  </a:schemeClr>
                </a:solidFill>
              </a:rPr>
              <a:t>It may have the reverse effect!</a:t>
            </a:r>
          </a:p>
          <a:p>
            <a:r>
              <a:rPr lang="en-GB" dirty="0">
                <a:solidFill>
                  <a:schemeClr val="tx1">
                    <a:lumMod val="85000"/>
                    <a:lumOff val="15000"/>
                  </a:schemeClr>
                </a:solidFill>
              </a:rPr>
              <a:t>Maintain balance accurately with rudder when flying slow</a:t>
            </a:r>
          </a:p>
          <a:p>
            <a:pPr lvl="1"/>
            <a:r>
              <a:rPr lang="en-GB" dirty="0">
                <a:solidFill>
                  <a:schemeClr val="tx1">
                    <a:lumMod val="85000"/>
                    <a:lumOff val="15000"/>
                  </a:schemeClr>
                </a:solidFill>
              </a:rPr>
              <a:t>Never practice slow flight near the ground</a:t>
            </a:r>
          </a:p>
          <a:p>
            <a:r>
              <a:rPr lang="en-GB" dirty="0">
                <a:solidFill>
                  <a:schemeClr val="tx1">
                    <a:lumMod val="85000"/>
                    <a:lumOff val="15000"/>
                  </a:schemeClr>
                </a:solidFill>
              </a:rPr>
              <a:t>Control airspeed accurately when turning and with flaps</a:t>
            </a:r>
          </a:p>
          <a:p>
            <a:pPr lvl="1"/>
            <a:r>
              <a:rPr lang="en-GB" dirty="0">
                <a:solidFill>
                  <a:srgbClr val="FF0000"/>
                </a:solidFill>
              </a:rPr>
              <a:t>Base to final turn…the ‘Deadly’ turn!</a:t>
            </a:r>
          </a:p>
          <a:p>
            <a:pPr marL="0" indent="0">
              <a:buNone/>
            </a:pPr>
            <a:endParaRPr lang="en-GB" dirty="0">
              <a:solidFill>
                <a:schemeClr val="tx1">
                  <a:lumMod val="85000"/>
                  <a:lumOff val="15000"/>
                </a:schemeClr>
              </a:solidFill>
            </a:endParaRPr>
          </a:p>
          <a:p>
            <a:pPr marL="0" indent="0">
              <a:buNone/>
            </a:pPr>
            <a:endParaRPr lang="en-GB" dirty="0">
              <a:solidFill>
                <a:schemeClr val="tx1">
                  <a:lumMod val="85000"/>
                  <a:lumOff val="15000"/>
                </a:schemeClr>
              </a:solidFill>
            </a:endParaRPr>
          </a:p>
        </p:txBody>
      </p:sp>
      <p:sp>
        <p:nvSpPr>
          <p:cNvPr id="8" name="Title 7"/>
          <p:cNvSpPr>
            <a:spLocks noGrp="1"/>
          </p:cNvSpPr>
          <p:nvPr>
            <p:ph type="title"/>
          </p:nvPr>
        </p:nvSpPr>
        <p:spPr>
          <a:xfrm>
            <a:off x="495300" y="332656"/>
            <a:ext cx="8915400" cy="1008534"/>
          </a:xfrm>
        </p:spPr>
        <p:txBody>
          <a:bodyPr/>
          <a:lstStyle/>
          <a:p>
            <a:r>
              <a:rPr lang="en-GB" sz="2800" dirty="0">
                <a:solidFill>
                  <a:schemeClr val="tx1">
                    <a:lumMod val="85000"/>
                    <a:lumOff val="15000"/>
                  </a:schemeClr>
                </a:solidFill>
              </a:rPr>
              <a:t>Spin Avoidance/Prevention</a:t>
            </a:r>
            <a:endParaRPr lang="en-GB" dirty="0"/>
          </a:p>
        </p:txBody>
      </p:sp>
    </p:spTree>
    <p:extLst>
      <p:ext uri="{BB962C8B-B14F-4D97-AF65-F5344CB8AC3E}">
        <p14:creationId xmlns:p14="http://schemas.microsoft.com/office/powerpoint/2010/main" val="182933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fade">
                                      <p:cBhvr>
                                        <p:cTn id="7" dur="500"/>
                                        <p:tgtEl>
                                          <p:spTgt spid="7">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xEl>
                                              <p:pRg st="2" end="2"/>
                                            </p:txEl>
                                          </p:spTgt>
                                        </p:tgtEl>
                                        <p:attrNameLst>
                                          <p:attrName>style.visibility</p:attrName>
                                        </p:attrNameLst>
                                      </p:cBhvr>
                                      <p:to>
                                        <p:strVal val="visible"/>
                                      </p:to>
                                    </p:set>
                                    <p:animEffect transition="in" filter="fade">
                                      <p:cBhvr>
                                        <p:cTn id="10" dur="500"/>
                                        <p:tgtEl>
                                          <p:spTgt spid="7">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animEffect transition="in" filter="fade">
                                      <p:cBhvr>
                                        <p:cTn id="15" dur="500"/>
                                        <p:tgtEl>
                                          <p:spTgt spid="7">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
                                            <p:txEl>
                                              <p:pRg st="4" end="4"/>
                                            </p:txEl>
                                          </p:spTgt>
                                        </p:tgtEl>
                                        <p:attrNameLst>
                                          <p:attrName>style.visibility</p:attrName>
                                        </p:attrNameLst>
                                      </p:cBhvr>
                                      <p:to>
                                        <p:strVal val="visible"/>
                                      </p:to>
                                    </p:set>
                                    <p:animEffect transition="in" filter="fade">
                                      <p:cBhvr>
                                        <p:cTn id="18" dur="500"/>
                                        <p:tgtEl>
                                          <p:spTgt spid="7">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7">
                                            <p:txEl>
                                              <p:pRg st="5" end="5"/>
                                            </p:txEl>
                                          </p:spTgt>
                                        </p:tgtEl>
                                        <p:attrNameLst>
                                          <p:attrName>style.visibility</p:attrName>
                                        </p:attrNameLst>
                                      </p:cBhvr>
                                      <p:to>
                                        <p:strVal val="visible"/>
                                      </p:to>
                                    </p:set>
                                    <p:animEffect transition="in" filter="fade">
                                      <p:cBhvr>
                                        <p:cTn id="23" dur="500"/>
                                        <p:tgtEl>
                                          <p:spTgt spid="7">
                                            <p:txEl>
                                              <p:pRg st="5" end="5"/>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7">
                                            <p:txEl>
                                              <p:pRg st="6" end="6"/>
                                            </p:txEl>
                                          </p:spTgt>
                                        </p:tgtEl>
                                        <p:attrNameLst>
                                          <p:attrName>style.visibility</p:attrName>
                                        </p:attrNameLst>
                                      </p:cBhvr>
                                      <p:to>
                                        <p:strVal val="visible"/>
                                      </p:to>
                                    </p:set>
                                    <p:animEffect transition="in" filter="fade">
                                      <p:cBhvr>
                                        <p:cTn id="26"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88504" y="908720"/>
            <a:ext cx="8709348" cy="5688632"/>
          </a:xfrm>
        </p:spPr>
        <p:txBody>
          <a:bodyPr/>
          <a:lstStyle/>
          <a:p>
            <a:pPr marL="0" indent="0">
              <a:buNone/>
            </a:pPr>
            <a:endParaRPr lang="en-GB" dirty="0">
              <a:solidFill>
                <a:schemeClr val="tx1">
                  <a:lumMod val="85000"/>
                  <a:lumOff val="15000"/>
                </a:schemeClr>
              </a:solidFill>
            </a:endParaRPr>
          </a:p>
          <a:p>
            <a:r>
              <a:rPr lang="en-GB" dirty="0">
                <a:solidFill>
                  <a:schemeClr val="tx1">
                    <a:lumMod val="85000"/>
                    <a:lumOff val="15000"/>
                  </a:schemeClr>
                </a:solidFill>
              </a:rPr>
              <a:t>Recovery</a:t>
            </a:r>
          </a:p>
          <a:p>
            <a:pPr lvl="1"/>
            <a:r>
              <a:rPr lang="en-GB" dirty="0">
                <a:solidFill>
                  <a:schemeClr val="tx1">
                    <a:lumMod val="85000"/>
                    <a:lumOff val="15000"/>
                  </a:schemeClr>
                </a:solidFill>
              </a:rPr>
              <a:t>Close throttle</a:t>
            </a:r>
          </a:p>
          <a:p>
            <a:pPr lvl="1"/>
            <a:r>
              <a:rPr lang="en-GB" dirty="0">
                <a:solidFill>
                  <a:schemeClr val="tx1">
                    <a:lumMod val="85000"/>
                    <a:lumOff val="15000"/>
                  </a:schemeClr>
                </a:solidFill>
              </a:rPr>
              <a:t>Ailerons</a:t>
            </a:r>
            <a:r>
              <a:rPr lang="en-GB" dirty="0">
                <a:solidFill>
                  <a:srgbClr val="FF0000"/>
                </a:solidFill>
              </a:rPr>
              <a:t> neutral </a:t>
            </a:r>
            <a:r>
              <a:rPr lang="en-GB" dirty="0">
                <a:solidFill>
                  <a:schemeClr val="tx1">
                    <a:lumMod val="85000"/>
                    <a:lumOff val="15000"/>
                  </a:schemeClr>
                </a:solidFill>
              </a:rPr>
              <a:t>(or let go of the stick!)</a:t>
            </a:r>
          </a:p>
          <a:p>
            <a:pPr lvl="1"/>
            <a:r>
              <a:rPr lang="en-GB" dirty="0">
                <a:solidFill>
                  <a:schemeClr val="tx1">
                    <a:lumMod val="85000"/>
                    <a:lumOff val="15000"/>
                  </a:schemeClr>
                </a:solidFill>
              </a:rPr>
              <a:t>Full </a:t>
            </a:r>
            <a:r>
              <a:rPr lang="en-GB" dirty="0">
                <a:solidFill>
                  <a:srgbClr val="FF0000"/>
                </a:solidFill>
              </a:rPr>
              <a:t>opposite</a:t>
            </a:r>
            <a:r>
              <a:rPr lang="en-GB" dirty="0">
                <a:solidFill>
                  <a:schemeClr val="tx1">
                    <a:lumMod val="85000"/>
                    <a:lumOff val="15000"/>
                  </a:schemeClr>
                </a:solidFill>
              </a:rPr>
              <a:t> rudder to direction of spin (look directly over nose to determine direction of spin)</a:t>
            </a:r>
          </a:p>
          <a:p>
            <a:pPr lvl="1"/>
            <a:r>
              <a:rPr lang="en-GB" dirty="0">
                <a:solidFill>
                  <a:srgbClr val="FF0000"/>
                </a:solidFill>
              </a:rPr>
              <a:t>PAUSE</a:t>
            </a:r>
          </a:p>
          <a:p>
            <a:pPr lvl="1"/>
            <a:r>
              <a:rPr lang="en-GB" dirty="0">
                <a:solidFill>
                  <a:schemeClr val="tx1">
                    <a:lumMod val="85000"/>
                    <a:lumOff val="15000"/>
                  </a:schemeClr>
                </a:solidFill>
              </a:rPr>
              <a:t>Stick forward until spin stops (if it hasn’t already)</a:t>
            </a:r>
          </a:p>
          <a:p>
            <a:pPr lvl="1"/>
            <a:r>
              <a:rPr lang="en-GB" dirty="0">
                <a:solidFill>
                  <a:schemeClr val="tx1">
                    <a:lumMod val="85000"/>
                    <a:lumOff val="15000"/>
                  </a:schemeClr>
                </a:solidFill>
              </a:rPr>
              <a:t>Centralise rudder</a:t>
            </a:r>
          </a:p>
          <a:p>
            <a:pPr lvl="1"/>
            <a:r>
              <a:rPr lang="en-GB" dirty="0">
                <a:solidFill>
                  <a:schemeClr val="tx1">
                    <a:lumMod val="85000"/>
                    <a:lumOff val="15000"/>
                  </a:schemeClr>
                </a:solidFill>
              </a:rPr>
              <a:t>Pull out of dive</a:t>
            </a:r>
          </a:p>
          <a:p>
            <a:pPr marL="457200" lvl="1" indent="0">
              <a:buNone/>
            </a:pPr>
            <a:endParaRPr lang="en-GB" dirty="0">
              <a:solidFill>
                <a:schemeClr val="tx1">
                  <a:lumMod val="85000"/>
                  <a:lumOff val="15000"/>
                </a:schemeClr>
              </a:solidFill>
            </a:endParaRPr>
          </a:p>
          <a:p>
            <a:pPr marL="457200" lvl="1" indent="0">
              <a:buNone/>
            </a:pPr>
            <a:r>
              <a:rPr lang="en-GB" i="1" dirty="0">
                <a:solidFill>
                  <a:schemeClr val="tx1">
                    <a:lumMod val="65000"/>
                    <a:lumOff val="35000"/>
                  </a:schemeClr>
                </a:solidFill>
              </a:rPr>
              <a:t>‘Look straight down over the nose and push on the rudder to catch up with the world. If the world is racing away to the left, push the left rudder’  Curtis Pitts</a:t>
            </a:r>
          </a:p>
          <a:p>
            <a:pPr marL="0" indent="0">
              <a:buNone/>
            </a:pPr>
            <a:endParaRPr lang="en-GB" dirty="0">
              <a:solidFill>
                <a:schemeClr val="tx1">
                  <a:lumMod val="85000"/>
                  <a:lumOff val="15000"/>
                </a:schemeClr>
              </a:solidFill>
            </a:endParaRPr>
          </a:p>
          <a:p>
            <a:pPr marL="0" indent="0">
              <a:buNone/>
            </a:pPr>
            <a:endParaRPr lang="en-GB" dirty="0">
              <a:solidFill>
                <a:schemeClr val="tx1">
                  <a:lumMod val="85000"/>
                  <a:lumOff val="15000"/>
                </a:schemeClr>
              </a:solidFill>
            </a:endParaRPr>
          </a:p>
        </p:txBody>
      </p:sp>
      <p:sp>
        <p:nvSpPr>
          <p:cNvPr id="8" name="Title 7"/>
          <p:cNvSpPr>
            <a:spLocks noGrp="1"/>
          </p:cNvSpPr>
          <p:nvPr>
            <p:ph type="title"/>
          </p:nvPr>
        </p:nvSpPr>
        <p:spPr>
          <a:xfrm>
            <a:off x="495300" y="332656"/>
            <a:ext cx="8915400" cy="1008534"/>
          </a:xfrm>
        </p:spPr>
        <p:txBody>
          <a:bodyPr/>
          <a:lstStyle/>
          <a:p>
            <a:r>
              <a:rPr lang="en-GB" sz="2800" dirty="0">
                <a:solidFill>
                  <a:schemeClr val="tx1">
                    <a:lumMod val="85000"/>
                    <a:lumOff val="15000"/>
                  </a:schemeClr>
                </a:solidFill>
              </a:rPr>
              <a:t>Spin Avoidance/Prevention</a:t>
            </a:r>
            <a:endParaRPr lang="en-GB" dirty="0"/>
          </a:p>
        </p:txBody>
      </p:sp>
    </p:spTree>
    <p:extLst>
      <p:ext uri="{BB962C8B-B14F-4D97-AF65-F5344CB8AC3E}">
        <p14:creationId xmlns:p14="http://schemas.microsoft.com/office/powerpoint/2010/main" val="40508557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fade">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fade">
                                      <p:cBhvr>
                                        <p:cTn id="17" dur="500"/>
                                        <p:tgtEl>
                                          <p:spTgt spid="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Effect transition="in" filter="fade">
                                      <p:cBhvr>
                                        <p:cTn id="22" dur="500"/>
                                        <p:tgtEl>
                                          <p:spTgt spid="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fade">
                                      <p:cBhvr>
                                        <p:cTn id="27" dur="500"/>
                                        <p:tgtEl>
                                          <p:spTgt spid="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xEl>
                                              <p:pRg st="6" end="6"/>
                                            </p:txEl>
                                          </p:spTgt>
                                        </p:tgtEl>
                                        <p:attrNameLst>
                                          <p:attrName>style.visibility</p:attrName>
                                        </p:attrNameLst>
                                      </p:cBhvr>
                                      <p:to>
                                        <p:strVal val="visible"/>
                                      </p:to>
                                    </p:set>
                                    <p:animEffect transition="in" filter="fade">
                                      <p:cBhvr>
                                        <p:cTn id="32" dur="500"/>
                                        <p:tgtEl>
                                          <p:spTgt spid="7">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txEl>
                                              <p:pRg st="7" end="7"/>
                                            </p:txEl>
                                          </p:spTgt>
                                        </p:tgtEl>
                                        <p:attrNameLst>
                                          <p:attrName>style.visibility</p:attrName>
                                        </p:attrNameLst>
                                      </p:cBhvr>
                                      <p:to>
                                        <p:strVal val="visible"/>
                                      </p:to>
                                    </p:set>
                                    <p:animEffect transition="in" filter="fade">
                                      <p:cBhvr>
                                        <p:cTn id="37" dur="500"/>
                                        <p:tgtEl>
                                          <p:spTgt spid="7">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7">
                                            <p:txEl>
                                              <p:pRg st="8" end="8"/>
                                            </p:txEl>
                                          </p:spTgt>
                                        </p:tgtEl>
                                        <p:attrNameLst>
                                          <p:attrName>style.visibility</p:attrName>
                                        </p:attrNameLst>
                                      </p:cBhvr>
                                      <p:to>
                                        <p:strVal val="visible"/>
                                      </p:to>
                                    </p:set>
                                    <p:animEffect transition="in" filter="fade">
                                      <p:cBhvr>
                                        <p:cTn id="42" dur="500"/>
                                        <p:tgtEl>
                                          <p:spTgt spid="7">
                                            <p:txEl>
                                              <p:pRg st="8" end="8"/>
                                            </p:tx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7">
                                            <p:txEl>
                                              <p:pRg st="10" end="10"/>
                                            </p:txEl>
                                          </p:spTgt>
                                        </p:tgtEl>
                                        <p:attrNameLst>
                                          <p:attrName>style.visibility</p:attrName>
                                        </p:attrNameLst>
                                      </p:cBhvr>
                                      <p:to>
                                        <p:strVal val="visible"/>
                                      </p:to>
                                    </p:set>
                                    <p:animEffect transition="in" filter="fade">
                                      <p:cBhvr>
                                        <p:cTn id="45" dur="500"/>
                                        <p:tgtEl>
                                          <p:spTgt spid="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95300" y="188640"/>
            <a:ext cx="8915400" cy="792088"/>
          </a:xfrm>
        </p:spPr>
        <p:txBody>
          <a:bodyPr/>
          <a:lstStyle/>
          <a:p>
            <a:br>
              <a:rPr lang="en-GB" sz="3200" dirty="0">
                <a:solidFill>
                  <a:schemeClr val="tx1">
                    <a:lumMod val="75000"/>
                    <a:lumOff val="25000"/>
                  </a:schemeClr>
                </a:solidFill>
              </a:rPr>
            </a:br>
            <a:r>
              <a:rPr lang="en-GB" sz="3200" dirty="0">
                <a:solidFill>
                  <a:schemeClr val="tx1">
                    <a:lumMod val="85000"/>
                    <a:lumOff val="15000"/>
                  </a:schemeClr>
                </a:solidFill>
              </a:rPr>
              <a:t>Airmanship</a:t>
            </a:r>
            <a:br>
              <a:rPr lang="en-GB" sz="3200" dirty="0">
                <a:solidFill>
                  <a:srgbClr val="FF0000"/>
                </a:solidFill>
              </a:rPr>
            </a:br>
            <a:endParaRPr lang="en-GB" sz="3200" dirty="0">
              <a:solidFill>
                <a:schemeClr val="tx1">
                  <a:lumMod val="50000"/>
                  <a:lumOff val="50000"/>
                </a:schemeClr>
              </a:solidFill>
            </a:endParaRPr>
          </a:p>
        </p:txBody>
      </p:sp>
      <p:grpSp>
        <p:nvGrpSpPr>
          <p:cNvPr id="17" name="Group 16"/>
          <p:cNvGrpSpPr/>
          <p:nvPr/>
        </p:nvGrpSpPr>
        <p:grpSpPr>
          <a:xfrm>
            <a:off x="-360040" y="692696"/>
            <a:ext cx="2648744" cy="6093297"/>
            <a:chOff x="0" y="764703"/>
            <a:chExt cx="2648744" cy="6093297"/>
          </a:xfrm>
        </p:grpSpPr>
        <p:sp>
          <p:nvSpPr>
            <p:cNvPr id="14" name="Rectangle 13"/>
            <p:cNvSpPr/>
            <p:nvPr/>
          </p:nvSpPr>
          <p:spPr>
            <a:xfrm>
              <a:off x="0" y="5949280"/>
              <a:ext cx="2648744" cy="908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p:cNvSpPr/>
            <p:nvPr/>
          </p:nvSpPr>
          <p:spPr>
            <a:xfrm>
              <a:off x="1142942" y="5877272"/>
              <a:ext cx="864096" cy="864096"/>
            </a:xfrm>
            <a:prstGeom prst="ellipse">
              <a:avLst/>
            </a:prstGeom>
            <a:solidFill>
              <a:srgbClr val="FF000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p:cNvSpPr/>
            <p:nvPr/>
          </p:nvSpPr>
          <p:spPr>
            <a:xfrm>
              <a:off x="1136576" y="4869160"/>
              <a:ext cx="864096" cy="864096"/>
            </a:xfrm>
            <a:prstGeom prst="ellipse">
              <a:avLst/>
            </a:prstGeom>
            <a:solidFill>
              <a:srgbClr val="FF000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Oval 1"/>
            <p:cNvSpPr/>
            <p:nvPr/>
          </p:nvSpPr>
          <p:spPr>
            <a:xfrm>
              <a:off x="1136576" y="802432"/>
              <a:ext cx="864096" cy="864096"/>
            </a:xfrm>
            <a:prstGeom prst="ellipse">
              <a:avLst/>
            </a:prstGeom>
            <a:solidFill>
              <a:srgbClr val="FF000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p:cNvSpPr/>
            <p:nvPr/>
          </p:nvSpPr>
          <p:spPr>
            <a:xfrm>
              <a:off x="1136576" y="1818928"/>
              <a:ext cx="864096" cy="864096"/>
            </a:xfrm>
            <a:prstGeom prst="ellipse">
              <a:avLst/>
            </a:prstGeom>
            <a:solidFill>
              <a:srgbClr val="FF000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p:cNvSpPr/>
            <p:nvPr/>
          </p:nvSpPr>
          <p:spPr>
            <a:xfrm>
              <a:off x="1136576" y="2854221"/>
              <a:ext cx="864096" cy="864096"/>
            </a:xfrm>
            <a:prstGeom prst="ellipse">
              <a:avLst/>
            </a:prstGeom>
            <a:solidFill>
              <a:srgbClr val="FF000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val 8"/>
            <p:cNvSpPr/>
            <p:nvPr/>
          </p:nvSpPr>
          <p:spPr>
            <a:xfrm>
              <a:off x="1136576" y="3861048"/>
              <a:ext cx="864096" cy="864096"/>
            </a:xfrm>
            <a:prstGeom prst="ellipse">
              <a:avLst/>
            </a:prstGeom>
            <a:solidFill>
              <a:srgbClr val="FF000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Content Placeholder 2"/>
            <p:cNvSpPr txBox="1">
              <a:spLocks/>
            </p:cNvSpPr>
            <p:nvPr/>
          </p:nvSpPr>
          <p:spPr bwMode="auto">
            <a:xfrm>
              <a:off x="1280592" y="1772816"/>
              <a:ext cx="792088" cy="410445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Blip>
                  <a:blip r:embed="rId2"/>
                </a:buBlip>
                <a:defRPr sz="2400" kern="1200">
                  <a:solidFill>
                    <a:srgbClr val="292929"/>
                  </a:solidFill>
                  <a:latin typeface="Trebuchet MS" pitchFamily="34" charset="0"/>
                  <a:ea typeface="ＭＳ Ｐゴシック" pitchFamily="24" charset="-128"/>
                  <a:cs typeface="+mn-cs"/>
                </a:defRPr>
              </a:lvl1pPr>
              <a:lvl2pPr marL="742950" indent="-28575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2pPr>
              <a:lvl3pPr marL="11430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3pPr>
              <a:lvl4pPr marL="16002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4pPr>
              <a:lvl5pPr marL="20574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charset="0"/>
                <a:buNone/>
              </a:pPr>
              <a:r>
                <a:rPr lang="en-GB" sz="5600" b="1" dirty="0">
                  <a:solidFill>
                    <a:schemeClr val="bg1"/>
                  </a:solidFill>
                </a:rPr>
                <a:t>A</a:t>
              </a:r>
            </a:p>
            <a:p>
              <a:pPr marL="0" indent="0">
                <a:buFont typeface="Arial" charset="0"/>
                <a:buNone/>
              </a:pPr>
              <a:r>
                <a:rPr lang="en-GB" sz="5600" b="1" dirty="0">
                  <a:solidFill>
                    <a:schemeClr val="bg1"/>
                  </a:solidFill>
                </a:rPr>
                <a:t>S</a:t>
              </a:r>
            </a:p>
            <a:p>
              <a:pPr marL="0" indent="0">
                <a:buFont typeface="Arial" charset="0"/>
                <a:buNone/>
              </a:pPr>
              <a:r>
                <a:rPr lang="en-GB" sz="5600" b="1" dirty="0">
                  <a:solidFill>
                    <a:schemeClr val="bg1"/>
                  </a:solidFill>
                </a:rPr>
                <a:t>E</a:t>
              </a:r>
            </a:p>
            <a:p>
              <a:pPr marL="0" indent="0">
                <a:buFont typeface="Arial" charset="0"/>
                <a:buNone/>
              </a:pPr>
              <a:endParaRPr lang="en-GB" sz="5600" b="1" dirty="0">
                <a:solidFill>
                  <a:schemeClr val="bg1"/>
                </a:solidFill>
              </a:endParaRPr>
            </a:p>
            <a:p>
              <a:pPr marL="0" indent="0">
                <a:buFont typeface="Arial" charset="0"/>
                <a:buNone/>
              </a:pPr>
              <a:endParaRPr lang="en-GB" sz="5600" b="1" dirty="0">
                <a:solidFill>
                  <a:schemeClr val="bg1"/>
                </a:solidFill>
              </a:endParaRPr>
            </a:p>
          </p:txBody>
        </p:sp>
        <p:sp>
          <p:nvSpPr>
            <p:cNvPr id="10" name="Content Placeholder 2"/>
            <p:cNvSpPr txBox="1">
              <a:spLocks/>
            </p:cNvSpPr>
            <p:nvPr/>
          </p:nvSpPr>
          <p:spPr bwMode="auto">
            <a:xfrm>
              <a:off x="1280592" y="4797152"/>
              <a:ext cx="792088" cy="86409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Blip>
                  <a:blip r:embed="rId2"/>
                </a:buBlip>
                <a:defRPr sz="2400" kern="1200">
                  <a:solidFill>
                    <a:srgbClr val="292929"/>
                  </a:solidFill>
                  <a:latin typeface="Trebuchet MS" pitchFamily="34" charset="0"/>
                  <a:ea typeface="ＭＳ Ｐゴシック" pitchFamily="24" charset="-128"/>
                  <a:cs typeface="+mn-cs"/>
                </a:defRPr>
              </a:lvl1pPr>
              <a:lvl2pPr marL="742950" indent="-28575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2pPr>
              <a:lvl3pPr marL="11430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3pPr>
              <a:lvl4pPr marL="16002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4pPr>
              <a:lvl5pPr marL="20574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charset="0"/>
                <a:buNone/>
              </a:pPr>
              <a:r>
                <a:rPr lang="en-GB" sz="5600" b="1" dirty="0">
                  <a:solidFill>
                    <a:schemeClr val="bg1"/>
                  </a:solidFill>
                </a:rPr>
                <a:t>L</a:t>
              </a:r>
            </a:p>
          </p:txBody>
        </p:sp>
        <p:sp>
          <p:nvSpPr>
            <p:cNvPr id="15" name="Content Placeholder 2"/>
            <p:cNvSpPr txBox="1">
              <a:spLocks/>
            </p:cNvSpPr>
            <p:nvPr/>
          </p:nvSpPr>
          <p:spPr bwMode="auto">
            <a:xfrm>
              <a:off x="1280592" y="5805263"/>
              <a:ext cx="792088" cy="86409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Blip>
                  <a:blip r:embed="rId2"/>
                </a:buBlip>
                <a:defRPr sz="2400" kern="1200">
                  <a:solidFill>
                    <a:srgbClr val="292929"/>
                  </a:solidFill>
                  <a:latin typeface="Trebuchet MS" pitchFamily="34" charset="0"/>
                  <a:ea typeface="ＭＳ Ｐゴシック" pitchFamily="24" charset="-128"/>
                  <a:cs typeface="+mn-cs"/>
                </a:defRPr>
              </a:lvl1pPr>
              <a:lvl2pPr marL="742950" indent="-28575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2pPr>
              <a:lvl3pPr marL="11430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3pPr>
              <a:lvl4pPr marL="16002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4pPr>
              <a:lvl5pPr marL="20574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charset="0"/>
                <a:buNone/>
              </a:pPr>
              <a:r>
                <a:rPr lang="en-GB" sz="5600" b="1" dirty="0">
                  <a:solidFill>
                    <a:schemeClr val="bg1"/>
                  </a:solidFill>
                </a:rPr>
                <a:t>L</a:t>
              </a:r>
            </a:p>
          </p:txBody>
        </p:sp>
        <p:sp>
          <p:nvSpPr>
            <p:cNvPr id="16" name="Content Placeholder 2"/>
            <p:cNvSpPr txBox="1">
              <a:spLocks/>
            </p:cNvSpPr>
            <p:nvPr/>
          </p:nvSpPr>
          <p:spPr bwMode="auto">
            <a:xfrm>
              <a:off x="1208584" y="764703"/>
              <a:ext cx="792088" cy="86409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Blip>
                  <a:blip r:embed="rId2"/>
                </a:buBlip>
                <a:defRPr sz="2400" kern="1200">
                  <a:solidFill>
                    <a:srgbClr val="292929"/>
                  </a:solidFill>
                  <a:latin typeface="Trebuchet MS" pitchFamily="34" charset="0"/>
                  <a:ea typeface="ＭＳ Ｐゴシック" pitchFamily="24" charset="-128"/>
                  <a:cs typeface="+mn-cs"/>
                </a:defRPr>
              </a:lvl1pPr>
              <a:lvl2pPr marL="742950" indent="-28575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2pPr>
              <a:lvl3pPr marL="11430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3pPr>
              <a:lvl4pPr marL="16002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4pPr>
              <a:lvl5pPr marL="20574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charset="0"/>
                <a:buNone/>
              </a:pPr>
              <a:r>
                <a:rPr lang="en-GB" sz="5600" b="1" dirty="0">
                  <a:solidFill>
                    <a:schemeClr val="bg1"/>
                  </a:solidFill>
                </a:rPr>
                <a:t>H</a:t>
              </a:r>
            </a:p>
          </p:txBody>
        </p:sp>
      </p:grpSp>
      <p:sp>
        <p:nvSpPr>
          <p:cNvPr id="5" name="Content Placeholder 2"/>
          <p:cNvSpPr txBox="1">
            <a:spLocks/>
          </p:cNvSpPr>
          <p:nvPr/>
        </p:nvSpPr>
        <p:spPr bwMode="auto">
          <a:xfrm>
            <a:off x="1856656" y="908720"/>
            <a:ext cx="8208912" cy="61206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Blip>
                <a:blip r:embed="rId2"/>
              </a:buBlip>
              <a:defRPr sz="2400" kern="1200">
                <a:solidFill>
                  <a:srgbClr val="292929"/>
                </a:solidFill>
                <a:latin typeface="Trebuchet MS" pitchFamily="34" charset="0"/>
                <a:ea typeface="ＭＳ Ｐゴシック" pitchFamily="24" charset="-128"/>
                <a:cs typeface="+mn-cs"/>
              </a:defRPr>
            </a:lvl1pPr>
            <a:lvl2pPr marL="742950" indent="-28575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2pPr>
            <a:lvl3pPr marL="11430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3pPr>
            <a:lvl4pPr marL="16002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4pPr>
            <a:lvl5pPr marL="20574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3400"/>
              </a:lnSpc>
              <a:buFont typeface="Arial" charset="0"/>
              <a:buNone/>
            </a:pPr>
            <a:r>
              <a:rPr lang="en-GB" dirty="0">
                <a:solidFill>
                  <a:srgbClr val="FF0000"/>
                </a:solidFill>
              </a:rPr>
              <a:t>Height</a:t>
            </a:r>
            <a:r>
              <a:rPr lang="en-GB" dirty="0"/>
              <a:t> – minimum 1000 AGL</a:t>
            </a:r>
          </a:p>
          <a:p>
            <a:pPr marL="0" indent="0">
              <a:lnSpc>
                <a:spcPts val="3400"/>
              </a:lnSpc>
              <a:buFont typeface="Arial" charset="0"/>
              <a:buNone/>
            </a:pPr>
            <a:endParaRPr lang="en-GB" dirty="0"/>
          </a:p>
          <a:p>
            <a:pPr marL="0" indent="0">
              <a:lnSpc>
                <a:spcPts val="3400"/>
              </a:lnSpc>
              <a:buFont typeface="Arial" charset="0"/>
              <a:buNone/>
            </a:pPr>
            <a:r>
              <a:rPr lang="en-GB" dirty="0">
                <a:solidFill>
                  <a:srgbClr val="FF0000"/>
                </a:solidFill>
              </a:rPr>
              <a:t>Airframe</a:t>
            </a:r>
            <a:r>
              <a:rPr lang="en-GB" dirty="0"/>
              <a:t> - flaps set as applicable, limit speed noted</a:t>
            </a:r>
          </a:p>
          <a:p>
            <a:pPr marL="0" indent="0">
              <a:lnSpc>
                <a:spcPts val="3400"/>
              </a:lnSpc>
              <a:buFont typeface="Arial" charset="0"/>
              <a:buNone/>
            </a:pPr>
            <a:endParaRPr lang="en-GB" dirty="0"/>
          </a:p>
          <a:p>
            <a:pPr marL="0" indent="0">
              <a:lnSpc>
                <a:spcPts val="3400"/>
              </a:lnSpc>
              <a:buFont typeface="Arial" charset="0"/>
              <a:buNone/>
            </a:pPr>
            <a:r>
              <a:rPr lang="en-GB" dirty="0">
                <a:solidFill>
                  <a:srgbClr val="FF0000"/>
                </a:solidFill>
              </a:rPr>
              <a:t>Security</a:t>
            </a:r>
            <a:r>
              <a:rPr lang="en-GB" dirty="0"/>
              <a:t> – straps loose articles</a:t>
            </a:r>
          </a:p>
          <a:p>
            <a:pPr marL="0" indent="0">
              <a:lnSpc>
                <a:spcPts val="3400"/>
              </a:lnSpc>
              <a:buFont typeface="Arial" charset="0"/>
              <a:buNone/>
            </a:pPr>
            <a:endParaRPr lang="en-GB" dirty="0"/>
          </a:p>
          <a:p>
            <a:pPr marL="0" indent="0">
              <a:lnSpc>
                <a:spcPts val="3400"/>
              </a:lnSpc>
              <a:buFont typeface="Arial" charset="0"/>
              <a:buNone/>
            </a:pPr>
            <a:r>
              <a:rPr lang="en-GB" dirty="0">
                <a:solidFill>
                  <a:srgbClr val="FF0000"/>
                </a:solidFill>
              </a:rPr>
              <a:t>Engine</a:t>
            </a:r>
            <a:r>
              <a:rPr lang="en-GB" dirty="0"/>
              <a:t> – Temperatures and Pressure OK, fuel level</a:t>
            </a:r>
          </a:p>
          <a:p>
            <a:pPr marL="0" indent="0">
              <a:lnSpc>
                <a:spcPts val="3400"/>
              </a:lnSpc>
              <a:buFont typeface="Arial" charset="0"/>
              <a:buNone/>
            </a:pPr>
            <a:endParaRPr lang="en-GB" dirty="0"/>
          </a:p>
          <a:p>
            <a:pPr marL="0" indent="0">
              <a:lnSpc>
                <a:spcPts val="3400"/>
              </a:lnSpc>
              <a:buFont typeface="Arial" charset="0"/>
              <a:buNone/>
            </a:pPr>
            <a:r>
              <a:rPr lang="en-GB" dirty="0">
                <a:solidFill>
                  <a:srgbClr val="FF0000"/>
                </a:solidFill>
              </a:rPr>
              <a:t>Location</a:t>
            </a:r>
            <a:r>
              <a:rPr lang="en-GB" dirty="0"/>
              <a:t> – Clear of </a:t>
            </a:r>
            <a:r>
              <a:rPr lang="en-GB" dirty="0">
                <a:solidFill>
                  <a:srgbClr val="FF0000"/>
                </a:solidFill>
              </a:rPr>
              <a:t>A</a:t>
            </a:r>
            <a:r>
              <a:rPr lang="en-GB" dirty="0"/>
              <a:t>irspace, </a:t>
            </a:r>
            <a:r>
              <a:rPr lang="en-GB" dirty="0">
                <a:solidFill>
                  <a:srgbClr val="FF0000"/>
                </a:solidFill>
              </a:rPr>
              <a:t>B</a:t>
            </a:r>
            <a:r>
              <a:rPr lang="en-GB" dirty="0"/>
              <a:t>uilt up areas, </a:t>
            </a:r>
            <a:r>
              <a:rPr lang="en-GB" dirty="0">
                <a:solidFill>
                  <a:srgbClr val="FF0000"/>
                </a:solidFill>
              </a:rPr>
              <a:t>C</a:t>
            </a:r>
            <a:r>
              <a:rPr lang="en-GB" dirty="0"/>
              <a:t>loud</a:t>
            </a:r>
          </a:p>
          <a:p>
            <a:pPr marL="0" indent="0">
              <a:lnSpc>
                <a:spcPts val="3400"/>
              </a:lnSpc>
              <a:buFont typeface="Arial" charset="0"/>
              <a:buNone/>
            </a:pPr>
            <a:endParaRPr lang="en-GB" dirty="0"/>
          </a:p>
          <a:p>
            <a:pPr marL="0" indent="0">
              <a:lnSpc>
                <a:spcPts val="3400"/>
              </a:lnSpc>
              <a:buFont typeface="Arial" charset="0"/>
              <a:buNone/>
            </a:pPr>
            <a:r>
              <a:rPr lang="en-GB" dirty="0">
                <a:solidFill>
                  <a:srgbClr val="FF0000"/>
                </a:solidFill>
              </a:rPr>
              <a:t>Lookout</a:t>
            </a:r>
            <a:r>
              <a:rPr lang="en-GB" dirty="0"/>
              <a:t> – clearing turn to see all around, above, below</a:t>
            </a:r>
          </a:p>
        </p:txBody>
      </p:sp>
    </p:spTree>
    <p:extLst>
      <p:ext uri="{BB962C8B-B14F-4D97-AF65-F5344CB8AC3E}">
        <p14:creationId xmlns:p14="http://schemas.microsoft.com/office/powerpoint/2010/main" val="2535242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5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fade">
                                      <p:cBhvr>
                                        <p:cTn id="22" dur="500"/>
                                        <p:tgtEl>
                                          <p:spTgt spid="5">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8" end="8"/>
                                            </p:txEl>
                                          </p:spTgt>
                                        </p:tgtEl>
                                        <p:attrNameLst>
                                          <p:attrName>style.visibility</p:attrName>
                                        </p:attrNameLst>
                                      </p:cBhvr>
                                      <p:to>
                                        <p:strVal val="visible"/>
                                      </p:to>
                                    </p:set>
                                    <p:animEffect transition="in" filter="fade">
                                      <p:cBhvr>
                                        <p:cTn id="27" dur="500"/>
                                        <p:tgtEl>
                                          <p:spTgt spid="5">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10" end="10"/>
                                            </p:txEl>
                                          </p:spTgt>
                                        </p:tgtEl>
                                        <p:attrNameLst>
                                          <p:attrName>style.visibility</p:attrName>
                                        </p:attrNameLst>
                                      </p:cBhvr>
                                      <p:to>
                                        <p:strVal val="visible"/>
                                      </p:to>
                                    </p:set>
                                    <p:animEffect transition="in" filter="fade">
                                      <p:cBhvr>
                                        <p:cTn id="32"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Stalling</a:t>
            </a:r>
          </a:p>
        </p:txBody>
      </p:sp>
      <p:sp>
        <p:nvSpPr>
          <p:cNvPr id="3" name="Content Placeholder 2"/>
          <p:cNvSpPr>
            <a:spLocks noGrp="1"/>
          </p:cNvSpPr>
          <p:nvPr>
            <p:ph idx="1"/>
          </p:nvPr>
        </p:nvSpPr>
        <p:spPr>
          <a:xfrm>
            <a:off x="574104" y="1268860"/>
            <a:ext cx="8915400" cy="2016124"/>
          </a:xfrm>
        </p:spPr>
        <p:txBody>
          <a:bodyPr/>
          <a:lstStyle/>
          <a:p>
            <a:r>
              <a:rPr lang="en-GB" dirty="0"/>
              <a:t>In this exercise we will look at </a:t>
            </a:r>
          </a:p>
          <a:p>
            <a:pPr lvl="1"/>
            <a:r>
              <a:rPr lang="en-GB" dirty="0"/>
              <a:t>The characteristics of the fully developed stall </a:t>
            </a:r>
          </a:p>
          <a:p>
            <a:pPr lvl="1"/>
            <a:r>
              <a:rPr lang="en-GB" dirty="0"/>
              <a:t>How best to recover from it with minimum height loss</a:t>
            </a:r>
          </a:p>
          <a:p>
            <a:pPr lvl="1"/>
            <a:r>
              <a:rPr lang="en-GB" dirty="0"/>
              <a:t>How to safely enter a stall so we can practice it and hopefully avoid it inadvertently</a:t>
            </a:r>
          </a:p>
        </p:txBody>
      </p:sp>
      <p:grpSp>
        <p:nvGrpSpPr>
          <p:cNvPr id="18" name="Group 17"/>
          <p:cNvGrpSpPr/>
          <p:nvPr/>
        </p:nvGrpSpPr>
        <p:grpSpPr>
          <a:xfrm>
            <a:off x="1405879" y="1692478"/>
            <a:ext cx="8500120" cy="4965175"/>
            <a:chOff x="1405879" y="1692478"/>
            <a:chExt cx="8500120" cy="4965175"/>
          </a:xfrm>
        </p:grpSpPr>
        <p:pic>
          <p:nvPicPr>
            <p:cNvPr id="19" name="Picture 1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701332">
              <a:off x="1405879" y="1692478"/>
              <a:ext cx="8500120" cy="4965175"/>
            </a:xfrm>
            <a:prstGeom prst="rect">
              <a:avLst/>
            </a:prstGeom>
          </p:spPr>
        </p:pic>
        <p:sp>
          <p:nvSpPr>
            <p:cNvPr id="20" name="Freeform 19"/>
            <p:cNvSpPr/>
            <p:nvPr/>
          </p:nvSpPr>
          <p:spPr>
            <a:xfrm rot="20042905">
              <a:off x="5205893" y="4260971"/>
              <a:ext cx="1565066" cy="208542"/>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883900 w 883900"/>
                <a:gd name="connsiteY0" fmla="*/ 167576 h 167576"/>
                <a:gd name="connsiteX1" fmla="*/ 0 w 883900"/>
                <a:gd name="connsiteY1" fmla="*/ 63613 h 167576"/>
                <a:gd name="connsiteX0" fmla="*/ 883900 w 883900"/>
                <a:gd name="connsiteY0" fmla="*/ 221812 h 221812"/>
                <a:gd name="connsiteX1" fmla="*/ 740355 w 883900"/>
                <a:gd name="connsiteY1" fmla="*/ 92816 h 221812"/>
                <a:gd name="connsiteX2" fmla="*/ 0 w 883900"/>
                <a:gd name="connsiteY2" fmla="*/ 117849 h 221812"/>
                <a:gd name="connsiteX0" fmla="*/ 1367489 w 1367489"/>
                <a:gd name="connsiteY0" fmla="*/ 286822 h 286822"/>
                <a:gd name="connsiteX1" fmla="*/ 740355 w 1367489"/>
                <a:gd name="connsiteY1" fmla="*/ 92816 h 286822"/>
                <a:gd name="connsiteX2" fmla="*/ 0 w 1367489"/>
                <a:gd name="connsiteY2" fmla="*/ 117849 h 286822"/>
                <a:gd name="connsiteX0" fmla="*/ 1367489 w 1367489"/>
                <a:gd name="connsiteY0" fmla="*/ 286822 h 286884"/>
                <a:gd name="connsiteX1" fmla="*/ 740355 w 1367489"/>
                <a:gd name="connsiteY1" fmla="*/ 92816 h 286884"/>
                <a:gd name="connsiteX2" fmla="*/ 0 w 1367489"/>
                <a:gd name="connsiteY2" fmla="*/ 117849 h 286884"/>
                <a:gd name="connsiteX0" fmla="*/ 1367489 w 1367489"/>
                <a:gd name="connsiteY0" fmla="*/ 286822 h 310514"/>
                <a:gd name="connsiteX1" fmla="*/ 740355 w 1367489"/>
                <a:gd name="connsiteY1" fmla="*/ 92816 h 310514"/>
                <a:gd name="connsiteX2" fmla="*/ 0 w 1367489"/>
                <a:gd name="connsiteY2" fmla="*/ 117849 h 310514"/>
                <a:gd name="connsiteX0" fmla="*/ 1367489 w 1367489"/>
                <a:gd name="connsiteY0" fmla="*/ 280548 h 304240"/>
                <a:gd name="connsiteX1" fmla="*/ 740355 w 1367489"/>
                <a:gd name="connsiteY1" fmla="*/ 86542 h 304240"/>
                <a:gd name="connsiteX2" fmla="*/ 0 w 1367489"/>
                <a:gd name="connsiteY2" fmla="*/ 111575 h 304240"/>
                <a:gd name="connsiteX0" fmla="*/ 1367489 w 1367489"/>
                <a:gd name="connsiteY0" fmla="*/ 280548 h 281143"/>
                <a:gd name="connsiteX1" fmla="*/ 740355 w 1367489"/>
                <a:gd name="connsiteY1" fmla="*/ 86542 h 281143"/>
                <a:gd name="connsiteX2" fmla="*/ 0 w 1367489"/>
                <a:gd name="connsiteY2" fmla="*/ 111575 h 281143"/>
                <a:gd name="connsiteX0" fmla="*/ 1367489 w 1367489"/>
                <a:gd name="connsiteY0" fmla="*/ 280548 h 280813"/>
                <a:gd name="connsiteX1" fmla="*/ 740355 w 1367489"/>
                <a:gd name="connsiteY1" fmla="*/ 86542 h 280813"/>
                <a:gd name="connsiteX2" fmla="*/ 0 w 1367489"/>
                <a:gd name="connsiteY2" fmla="*/ 111575 h 280813"/>
                <a:gd name="connsiteX0" fmla="*/ 1367489 w 1367489"/>
                <a:gd name="connsiteY0" fmla="*/ 260872 h 261137"/>
                <a:gd name="connsiteX1" fmla="*/ 740355 w 1367489"/>
                <a:gd name="connsiteY1" fmla="*/ 66866 h 261137"/>
                <a:gd name="connsiteX2" fmla="*/ 0 w 1367489"/>
                <a:gd name="connsiteY2" fmla="*/ 91899 h 261137"/>
                <a:gd name="connsiteX0" fmla="*/ 1367489 w 1367489"/>
                <a:gd name="connsiteY0" fmla="*/ 203427 h 211914"/>
                <a:gd name="connsiteX1" fmla="*/ 733032 w 1367489"/>
                <a:gd name="connsiteY1" fmla="*/ 71456 h 211914"/>
                <a:gd name="connsiteX2" fmla="*/ 0 w 1367489"/>
                <a:gd name="connsiteY2" fmla="*/ 34454 h 211914"/>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21970"/>
                <a:gd name="connsiteX1" fmla="*/ 733032 w 1367489"/>
                <a:gd name="connsiteY1" fmla="*/ 71456 h 221970"/>
                <a:gd name="connsiteX2" fmla="*/ 0 w 1367489"/>
                <a:gd name="connsiteY2" fmla="*/ 34454 h 221970"/>
                <a:gd name="connsiteX0" fmla="*/ 1367489 w 1367489"/>
                <a:gd name="connsiteY0" fmla="*/ 203427 h 224760"/>
                <a:gd name="connsiteX1" fmla="*/ 733032 w 1367489"/>
                <a:gd name="connsiteY1" fmla="*/ 71456 h 224760"/>
                <a:gd name="connsiteX2" fmla="*/ 0 w 1367489"/>
                <a:gd name="connsiteY2" fmla="*/ 34454 h 224760"/>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168973 h 217643"/>
                <a:gd name="connsiteX1" fmla="*/ 864673 w 1367489"/>
                <a:gd name="connsiteY1" fmla="*/ 141621 h 217643"/>
                <a:gd name="connsiteX2" fmla="*/ 0 w 1367489"/>
                <a:gd name="connsiteY2" fmla="*/ 0 h 217643"/>
                <a:gd name="connsiteX0" fmla="*/ 1367489 w 1367489"/>
                <a:gd name="connsiteY0" fmla="*/ 168973 h 199420"/>
                <a:gd name="connsiteX1" fmla="*/ 864673 w 1367489"/>
                <a:gd name="connsiteY1" fmla="*/ 141621 h 199420"/>
                <a:gd name="connsiteX2" fmla="*/ 0 w 1367489"/>
                <a:gd name="connsiteY2" fmla="*/ 0 h 199420"/>
                <a:gd name="connsiteX0" fmla="*/ 1367489 w 1367489"/>
                <a:gd name="connsiteY0" fmla="*/ 168973 h 212043"/>
                <a:gd name="connsiteX1" fmla="*/ 864673 w 1367489"/>
                <a:gd name="connsiteY1" fmla="*/ 141621 h 212043"/>
                <a:gd name="connsiteX2" fmla="*/ 0 w 1367489"/>
                <a:gd name="connsiteY2" fmla="*/ 0 h 212043"/>
                <a:gd name="connsiteX0" fmla="*/ 1367489 w 1367489"/>
                <a:gd name="connsiteY0" fmla="*/ 168973 h 224055"/>
                <a:gd name="connsiteX1" fmla="*/ 730218 w 1367489"/>
                <a:gd name="connsiteY1" fmla="*/ 156504 h 224055"/>
                <a:gd name="connsiteX2" fmla="*/ 0 w 1367489"/>
                <a:gd name="connsiteY2" fmla="*/ 0 h 224055"/>
                <a:gd name="connsiteX0" fmla="*/ 1367489 w 1367489"/>
                <a:gd name="connsiteY0" fmla="*/ 168973 h 219793"/>
                <a:gd name="connsiteX1" fmla="*/ 730218 w 1367489"/>
                <a:gd name="connsiteY1" fmla="*/ 156504 h 219793"/>
                <a:gd name="connsiteX2" fmla="*/ 0 w 1367489"/>
                <a:gd name="connsiteY2" fmla="*/ 0 h 219793"/>
                <a:gd name="connsiteX0" fmla="*/ 1367489 w 1367489"/>
                <a:gd name="connsiteY0" fmla="*/ 168973 h 219793"/>
                <a:gd name="connsiteX1" fmla="*/ 730218 w 1367489"/>
                <a:gd name="connsiteY1" fmla="*/ 156504 h 219793"/>
                <a:gd name="connsiteX2" fmla="*/ 0 w 1367489"/>
                <a:gd name="connsiteY2" fmla="*/ 0 h 219793"/>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16608"/>
                <a:gd name="connsiteX1" fmla="*/ 817131 w 1454402"/>
                <a:gd name="connsiteY1" fmla="*/ 137765 h 216608"/>
                <a:gd name="connsiteX2" fmla="*/ 0 w 1454402"/>
                <a:gd name="connsiteY2" fmla="*/ 0 h 216608"/>
              </a:gdLst>
              <a:ahLst/>
              <a:cxnLst>
                <a:cxn ang="0">
                  <a:pos x="connsiteX0" y="connsiteY0"/>
                </a:cxn>
                <a:cxn ang="0">
                  <a:pos x="connsiteX1" y="connsiteY1"/>
                </a:cxn>
                <a:cxn ang="0">
                  <a:pos x="connsiteX2" y="connsiteY2"/>
                </a:cxn>
              </a:cxnLst>
              <a:rect l="l" t="t" r="r" b="b"/>
              <a:pathLst>
                <a:path w="1454402" h="216608">
                  <a:moveTo>
                    <a:pt x="1454402" y="150234"/>
                  </a:moveTo>
                  <a:cubicBezTo>
                    <a:pt x="999688" y="61958"/>
                    <a:pt x="1090908" y="347675"/>
                    <a:pt x="817131" y="137765"/>
                  </a:cubicBezTo>
                  <a:cubicBezTo>
                    <a:pt x="371180" y="-146691"/>
                    <a:pt x="422081" y="452335"/>
                    <a:pt x="0" y="0"/>
                  </a:cubicBezTo>
                </a:path>
              </a:pathLst>
            </a:custGeom>
            <a:noFill/>
            <a:ln w="57150">
              <a:solidFill>
                <a:schemeClr val="accent2">
                  <a:lumMod val="60000"/>
                  <a:lumOff val="40000"/>
                </a:schemeClr>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sp>
          <p:nvSpPr>
            <p:cNvPr id="21" name="Up Arrow 20"/>
            <p:cNvSpPr/>
            <p:nvPr/>
          </p:nvSpPr>
          <p:spPr>
            <a:xfrm>
              <a:off x="6393160" y="3394624"/>
              <a:ext cx="492311" cy="1042488"/>
            </a:xfrm>
            <a:prstGeom prst="upArrow">
              <a:avLst/>
            </a:prstGeom>
            <a:solidFill>
              <a:schemeClr val="accent2">
                <a:lumMod val="75000"/>
              </a:schemeClr>
            </a:solidFill>
            <a:ln>
              <a:noFill/>
            </a:ln>
            <a:effectLst>
              <a:glow rad="203200">
                <a:schemeClr val="bg1">
                  <a:alpha val="27000"/>
                </a:schemeClr>
              </a:glow>
              <a:outerShdw sx="1000" sy="1000" algn="ctr" rotWithShape="0">
                <a:srgbClr val="000000"/>
              </a:outerShdw>
              <a:reflection endPos="0" dir="5400000" sy="-100000" algn="bl" rotWithShape="0"/>
              <a:softEdge rad="0"/>
            </a:effectLst>
            <a:scene3d>
              <a:camera prst="orthographicFront"/>
              <a:lightRig rig="balanced" dir="t">
                <a:rot lat="0" lon="0" rev="0"/>
              </a:lightRig>
            </a:scene3d>
            <a:sp3d prstMaterial="translucentPowder">
              <a:bevelT w="0" h="95250"/>
              <a:bevelB w="0" h="0"/>
              <a:extrusionClr>
                <a:schemeClr val="bg1"/>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Up Arrow 21"/>
            <p:cNvSpPr/>
            <p:nvPr/>
          </p:nvSpPr>
          <p:spPr>
            <a:xfrm rot="10800000">
              <a:off x="6105129" y="4479344"/>
              <a:ext cx="1000221" cy="2118007"/>
            </a:xfrm>
            <a:prstGeom prst="upArrow">
              <a:avLst/>
            </a:prstGeom>
            <a:solidFill>
              <a:srgbClr val="002060"/>
            </a:solidFill>
            <a:ln>
              <a:noFill/>
            </a:ln>
            <a:effectLst>
              <a:glow rad="203200">
                <a:schemeClr val="bg1">
                  <a:alpha val="27000"/>
                </a:schemeClr>
              </a:glow>
              <a:outerShdw sx="1000" sy="1000" algn="ctr" rotWithShape="0">
                <a:srgbClr val="000000"/>
              </a:outerShdw>
              <a:reflection endPos="0" dir="5400000" sy="-100000" algn="bl" rotWithShape="0"/>
              <a:softEdge rad="0"/>
            </a:effectLst>
            <a:scene3d>
              <a:camera prst="orthographicFront"/>
              <a:lightRig rig="balanced" dir="t">
                <a:rot lat="0" lon="0" rev="0"/>
              </a:lightRig>
            </a:scene3d>
            <a:sp3d prstMaterial="translucentPowder">
              <a:bevelT w="0" h="95250"/>
              <a:bevelB w="0" h="0"/>
              <a:extrusionClr>
                <a:schemeClr val="bg1"/>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3" name="Picture 2" descr="C:\Users\Marcus\Desktop\10A assets\10a.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611445">
              <a:off x="5348892" y="3615175"/>
              <a:ext cx="2512692" cy="1718301"/>
            </a:xfrm>
            <a:prstGeom prst="rect">
              <a:avLst/>
            </a:prstGeom>
            <a:noFill/>
            <a:extLst>
              <a:ext uri="{909E8E84-426E-40DD-AFC4-6F175D3DCCD1}">
                <a14:hiddenFill xmlns:a14="http://schemas.microsoft.com/office/drawing/2010/main">
                  <a:solidFill>
                    <a:srgbClr val="FFFFFF"/>
                  </a:solidFill>
                </a14:hiddenFill>
              </a:ext>
            </a:extLst>
          </p:spPr>
        </p:pic>
        <p:sp>
          <p:nvSpPr>
            <p:cNvPr id="24" name="Freeform 23"/>
            <p:cNvSpPr/>
            <p:nvPr/>
          </p:nvSpPr>
          <p:spPr>
            <a:xfrm>
              <a:off x="6317120" y="4025005"/>
              <a:ext cx="2589263" cy="336525"/>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2406176 w 2406176"/>
                <a:gd name="connsiteY0" fmla="*/ 353819 h 360148"/>
                <a:gd name="connsiteX1" fmla="*/ 1208047 w 2406176"/>
                <a:gd name="connsiteY1" fmla="*/ 316003 h 360148"/>
                <a:gd name="connsiteX2" fmla="*/ 540046 w 2406176"/>
                <a:gd name="connsiteY2" fmla="*/ 431 h 360148"/>
                <a:gd name="connsiteX3" fmla="*/ 0 w 2406176"/>
                <a:gd name="connsiteY3" fmla="*/ 245955 h 360148"/>
                <a:gd name="connsiteX0" fmla="*/ 2406176 w 2406176"/>
                <a:gd name="connsiteY0" fmla="*/ 353786 h 360115"/>
                <a:gd name="connsiteX1" fmla="*/ 1208047 w 2406176"/>
                <a:gd name="connsiteY1" fmla="*/ 315970 h 360115"/>
                <a:gd name="connsiteX2" fmla="*/ 540046 w 2406176"/>
                <a:gd name="connsiteY2" fmla="*/ 398 h 360115"/>
                <a:gd name="connsiteX3" fmla="*/ 0 w 2406176"/>
                <a:gd name="connsiteY3" fmla="*/ 245922 h 360115"/>
                <a:gd name="connsiteX0" fmla="*/ 2406176 w 2406176"/>
                <a:gd name="connsiteY0" fmla="*/ 353398 h 359727"/>
                <a:gd name="connsiteX1" fmla="*/ 1208047 w 2406176"/>
                <a:gd name="connsiteY1" fmla="*/ 315582 h 359727"/>
                <a:gd name="connsiteX2" fmla="*/ 540046 w 2406176"/>
                <a:gd name="connsiteY2" fmla="*/ 10 h 359727"/>
                <a:gd name="connsiteX3" fmla="*/ 0 w 2406176"/>
                <a:gd name="connsiteY3" fmla="*/ 245534 h 359727"/>
                <a:gd name="connsiteX0" fmla="*/ 2406176 w 2406176"/>
                <a:gd name="connsiteY0" fmla="*/ 323719 h 328713"/>
                <a:gd name="connsiteX1" fmla="*/ 1208047 w 2406176"/>
                <a:gd name="connsiteY1" fmla="*/ 285903 h 328713"/>
                <a:gd name="connsiteX2" fmla="*/ 548897 w 2406176"/>
                <a:gd name="connsiteY2" fmla="*/ 12 h 328713"/>
                <a:gd name="connsiteX3" fmla="*/ 0 w 2406176"/>
                <a:gd name="connsiteY3" fmla="*/ 215855 h 328713"/>
                <a:gd name="connsiteX0" fmla="*/ 2406176 w 2406176"/>
                <a:gd name="connsiteY0" fmla="*/ 325136 h 330129"/>
                <a:gd name="connsiteX1" fmla="*/ 1208047 w 2406176"/>
                <a:gd name="connsiteY1" fmla="*/ 287320 h 330129"/>
                <a:gd name="connsiteX2" fmla="*/ 548897 w 2406176"/>
                <a:gd name="connsiteY2" fmla="*/ 1429 h 330129"/>
                <a:gd name="connsiteX3" fmla="*/ 0 w 2406176"/>
                <a:gd name="connsiteY3" fmla="*/ 217272 h 330129"/>
                <a:gd name="connsiteX0" fmla="*/ 2406176 w 2406176"/>
                <a:gd name="connsiteY0" fmla="*/ 344816 h 350681"/>
                <a:gd name="connsiteX1" fmla="*/ 1208047 w 2406176"/>
                <a:gd name="connsiteY1" fmla="*/ 307000 h 350681"/>
                <a:gd name="connsiteX2" fmla="*/ 610858 w 2406176"/>
                <a:gd name="connsiteY2" fmla="*/ 1322 h 350681"/>
                <a:gd name="connsiteX3" fmla="*/ 0 w 2406176"/>
                <a:gd name="connsiteY3" fmla="*/ 236952 h 350681"/>
                <a:gd name="connsiteX0" fmla="*/ 2406176 w 2406176"/>
                <a:gd name="connsiteY0" fmla="*/ 343908 h 349772"/>
                <a:gd name="connsiteX1" fmla="*/ 1208047 w 2406176"/>
                <a:gd name="connsiteY1" fmla="*/ 306092 h 349772"/>
                <a:gd name="connsiteX2" fmla="*/ 610858 w 2406176"/>
                <a:gd name="connsiteY2" fmla="*/ 414 h 349772"/>
                <a:gd name="connsiteX3" fmla="*/ 0 w 2406176"/>
                <a:gd name="connsiteY3" fmla="*/ 236044 h 349772"/>
                <a:gd name="connsiteX0" fmla="*/ 2406176 w 2406176"/>
                <a:gd name="connsiteY0" fmla="*/ 352894 h 358758"/>
                <a:gd name="connsiteX1" fmla="*/ 1208047 w 2406176"/>
                <a:gd name="connsiteY1" fmla="*/ 315078 h 358758"/>
                <a:gd name="connsiteX2" fmla="*/ 610858 w 2406176"/>
                <a:gd name="connsiteY2" fmla="*/ 9400 h 358758"/>
                <a:gd name="connsiteX3" fmla="*/ 0 w 2406176"/>
                <a:gd name="connsiteY3" fmla="*/ 245030 h 358758"/>
                <a:gd name="connsiteX0" fmla="*/ 2406176 w 2406176"/>
                <a:gd name="connsiteY0" fmla="*/ 343683 h 349547"/>
                <a:gd name="connsiteX1" fmla="*/ 1208047 w 2406176"/>
                <a:gd name="connsiteY1" fmla="*/ 305867 h 349547"/>
                <a:gd name="connsiteX2" fmla="*/ 610858 w 2406176"/>
                <a:gd name="connsiteY2" fmla="*/ 189 h 349547"/>
                <a:gd name="connsiteX3" fmla="*/ 0 w 2406176"/>
                <a:gd name="connsiteY3" fmla="*/ 235819 h 349547"/>
              </a:gdLst>
              <a:ahLst/>
              <a:cxnLst>
                <a:cxn ang="0">
                  <a:pos x="connsiteX0" y="connsiteY0"/>
                </a:cxn>
                <a:cxn ang="0">
                  <a:pos x="connsiteX1" y="connsiteY1"/>
                </a:cxn>
                <a:cxn ang="0">
                  <a:pos x="connsiteX2" y="connsiteY2"/>
                </a:cxn>
                <a:cxn ang="0">
                  <a:pos x="connsiteX3" y="connsiteY3"/>
                </a:cxn>
              </a:cxnLst>
              <a:rect l="l" t="t" r="r" b="b"/>
              <a:pathLst>
                <a:path w="2406176" h="349547">
                  <a:moveTo>
                    <a:pt x="2406176" y="343683"/>
                  </a:moveTo>
                  <a:cubicBezTo>
                    <a:pt x="2392657" y="349882"/>
                    <a:pt x="1507267" y="363116"/>
                    <a:pt x="1208047" y="305867"/>
                  </a:cubicBezTo>
                  <a:cubicBezTo>
                    <a:pt x="908827" y="248618"/>
                    <a:pt x="927269" y="-7922"/>
                    <a:pt x="610858" y="189"/>
                  </a:cubicBezTo>
                  <a:cubicBezTo>
                    <a:pt x="294447" y="8300"/>
                    <a:pt x="463245" y="227876"/>
                    <a:pt x="0" y="235819"/>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5" name="Straight Arrow Connector 24"/>
            <p:cNvCxnSpPr/>
            <p:nvPr/>
          </p:nvCxnSpPr>
          <p:spPr>
            <a:xfrm flipH="1">
              <a:off x="8760803" y="4365242"/>
              <a:ext cx="936104" cy="0"/>
            </a:xfrm>
            <a:prstGeom prst="straightConnector1">
              <a:avLst/>
            </a:prstGeom>
            <a:ln w="57150">
              <a:solidFill>
                <a:schemeClr val="accent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6" name="Freeform 25"/>
            <p:cNvSpPr/>
            <p:nvPr/>
          </p:nvSpPr>
          <p:spPr>
            <a:xfrm>
              <a:off x="4241302" y="4527616"/>
              <a:ext cx="3494249" cy="1039154"/>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2302 h 739007"/>
                <a:gd name="connsiteX1" fmla="*/ 2345749 w 4477424"/>
                <a:gd name="connsiteY1" fmla="*/ 8700 h 739007"/>
                <a:gd name="connsiteX2" fmla="*/ 0 w 4477424"/>
                <a:gd name="connsiteY2" fmla="*/ 739007 h 739007"/>
                <a:gd name="connsiteX0" fmla="*/ 4477424 w 4477424"/>
                <a:gd name="connsiteY0" fmla="*/ 41163 h 437868"/>
                <a:gd name="connsiteX1" fmla="*/ 1920878 w 4477424"/>
                <a:gd name="connsiteY1" fmla="*/ 63729 h 437868"/>
                <a:gd name="connsiteX2" fmla="*/ 0 w 4477424"/>
                <a:gd name="connsiteY2" fmla="*/ 437868 h 437868"/>
                <a:gd name="connsiteX0" fmla="*/ 4477424 w 4477424"/>
                <a:gd name="connsiteY0" fmla="*/ 32049 h 428754"/>
                <a:gd name="connsiteX1" fmla="*/ 1894324 w 4477424"/>
                <a:gd name="connsiteY1" fmla="*/ 84296 h 428754"/>
                <a:gd name="connsiteX2" fmla="*/ 0 w 4477424"/>
                <a:gd name="connsiteY2" fmla="*/ 428754 h 428754"/>
                <a:gd name="connsiteX0" fmla="*/ 4477424 w 4477424"/>
                <a:gd name="connsiteY0" fmla="*/ 23511 h 420216"/>
                <a:gd name="connsiteX1" fmla="*/ 1894324 w 4477424"/>
                <a:gd name="connsiteY1" fmla="*/ 75758 h 420216"/>
                <a:gd name="connsiteX2" fmla="*/ 0 w 4477424"/>
                <a:gd name="connsiteY2" fmla="*/ 420216 h 420216"/>
                <a:gd name="connsiteX0" fmla="*/ 4477424 w 4477424"/>
                <a:gd name="connsiteY0" fmla="*/ 0 h 396705"/>
                <a:gd name="connsiteX1" fmla="*/ 1894324 w 4477424"/>
                <a:gd name="connsiteY1" fmla="*/ 52247 h 396705"/>
                <a:gd name="connsiteX2" fmla="*/ 0 w 4477424"/>
                <a:gd name="connsiteY2" fmla="*/ 396705 h 396705"/>
                <a:gd name="connsiteX0" fmla="*/ 4477424 w 4477424"/>
                <a:gd name="connsiteY0" fmla="*/ 66475 h 463180"/>
                <a:gd name="connsiteX1" fmla="*/ 2540483 w 4477424"/>
                <a:gd name="connsiteY1" fmla="*/ 0 h 463180"/>
                <a:gd name="connsiteX2" fmla="*/ 0 w 4477424"/>
                <a:gd name="connsiteY2" fmla="*/ 463180 h 463180"/>
                <a:gd name="connsiteX0" fmla="*/ 4477424 w 4477424"/>
                <a:gd name="connsiteY0" fmla="*/ 66475 h 463180"/>
                <a:gd name="connsiteX1" fmla="*/ 2540483 w 4477424"/>
                <a:gd name="connsiteY1" fmla="*/ 0 h 463180"/>
                <a:gd name="connsiteX2" fmla="*/ 0 w 4477424"/>
                <a:gd name="connsiteY2" fmla="*/ 463180 h 463180"/>
                <a:gd name="connsiteX0" fmla="*/ 4247285 w 4247285"/>
                <a:gd name="connsiteY0" fmla="*/ 87976 h 494574"/>
                <a:gd name="connsiteX1" fmla="*/ 2310344 w 4247285"/>
                <a:gd name="connsiteY1" fmla="*/ 21501 h 494574"/>
                <a:gd name="connsiteX2" fmla="*/ 0 w 4247285"/>
                <a:gd name="connsiteY2" fmla="*/ 494575 h 494574"/>
                <a:gd name="connsiteX0" fmla="*/ 4300394 w 4300394"/>
                <a:gd name="connsiteY0" fmla="*/ 88649 h 505142"/>
                <a:gd name="connsiteX1" fmla="*/ 2363453 w 4300394"/>
                <a:gd name="connsiteY1" fmla="*/ 22174 h 505142"/>
                <a:gd name="connsiteX2" fmla="*/ 0 w 4300394"/>
                <a:gd name="connsiteY2" fmla="*/ 505142 h 505142"/>
                <a:gd name="connsiteX0" fmla="*/ 4344651 w 4344651"/>
                <a:gd name="connsiteY0" fmla="*/ 91356 h 547423"/>
                <a:gd name="connsiteX1" fmla="*/ 2407710 w 4344651"/>
                <a:gd name="connsiteY1" fmla="*/ 24881 h 547423"/>
                <a:gd name="connsiteX2" fmla="*/ 0 w 4344651"/>
                <a:gd name="connsiteY2" fmla="*/ 547423 h 547423"/>
                <a:gd name="connsiteX0" fmla="*/ 4344651 w 4344651"/>
                <a:gd name="connsiteY0" fmla="*/ 91356 h 547423"/>
                <a:gd name="connsiteX1" fmla="*/ 2407710 w 4344651"/>
                <a:gd name="connsiteY1" fmla="*/ 24881 h 547423"/>
                <a:gd name="connsiteX2" fmla="*/ 0 w 4344651"/>
                <a:gd name="connsiteY2" fmla="*/ 547423 h 547423"/>
                <a:gd name="connsiteX0" fmla="*/ 4344651 w 4344651"/>
                <a:gd name="connsiteY0" fmla="*/ 72342 h 528409"/>
                <a:gd name="connsiteX1" fmla="*/ 2407710 w 4344651"/>
                <a:gd name="connsiteY1" fmla="*/ 5867 h 528409"/>
                <a:gd name="connsiteX2" fmla="*/ 0 w 4344651"/>
                <a:gd name="connsiteY2" fmla="*/ 528409 h 528409"/>
                <a:gd name="connsiteX0" fmla="*/ 4344651 w 4344651"/>
                <a:gd name="connsiteY0" fmla="*/ 119745 h 575812"/>
                <a:gd name="connsiteX1" fmla="*/ 2248384 w 4344651"/>
                <a:gd name="connsiteY1" fmla="*/ 3802 h 575812"/>
                <a:gd name="connsiteX2" fmla="*/ 0 w 4344651"/>
                <a:gd name="connsiteY2" fmla="*/ 575812 h 575812"/>
                <a:gd name="connsiteX0" fmla="*/ 4335800 w 4335800"/>
                <a:gd name="connsiteY0" fmla="*/ 52178 h 617074"/>
                <a:gd name="connsiteX1" fmla="*/ 2248384 w 4335800"/>
                <a:gd name="connsiteY1" fmla="*/ 45064 h 617074"/>
                <a:gd name="connsiteX2" fmla="*/ 0 w 4335800"/>
                <a:gd name="connsiteY2" fmla="*/ 617074 h 617074"/>
                <a:gd name="connsiteX0" fmla="*/ 4335800 w 4335800"/>
                <a:gd name="connsiteY0" fmla="*/ 40556 h 605452"/>
                <a:gd name="connsiteX1" fmla="*/ 2248384 w 4335800"/>
                <a:gd name="connsiteY1" fmla="*/ 33442 h 605452"/>
                <a:gd name="connsiteX2" fmla="*/ 0 w 4335800"/>
                <a:gd name="connsiteY2" fmla="*/ 605452 h 605452"/>
                <a:gd name="connsiteX0" fmla="*/ 4335800 w 4335800"/>
                <a:gd name="connsiteY0" fmla="*/ 16188 h 581084"/>
                <a:gd name="connsiteX1" fmla="*/ 2248384 w 4335800"/>
                <a:gd name="connsiteY1" fmla="*/ 9074 h 581084"/>
                <a:gd name="connsiteX2" fmla="*/ 0 w 4335800"/>
                <a:gd name="connsiteY2" fmla="*/ 581084 h 581084"/>
                <a:gd name="connsiteX0" fmla="*/ 3397542 w 3397542"/>
                <a:gd name="connsiteY0" fmla="*/ 48144 h 603146"/>
                <a:gd name="connsiteX1" fmla="*/ 2248384 w 3397542"/>
                <a:gd name="connsiteY1" fmla="*/ 31136 h 603146"/>
                <a:gd name="connsiteX2" fmla="*/ 0 w 3397542"/>
                <a:gd name="connsiteY2" fmla="*/ 603146 h 603146"/>
                <a:gd name="connsiteX0" fmla="*/ 3397542 w 3397542"/>
                <a:gd name="connsiteY0" fmla="*/ 52771 h 607773"/>
                <a:gd name="connsiteX1" fmla="*/ 2248384 w 3397542"/>
                <a:gd name="connsiteY1" fmla="*/ 35763 h 607773"/>
                <a:gd name="connsiteX2" fmla="*/ 0 w 3397542"/>
                <a:gd name="connsiteY2" fmla="*/ 607773 h 607773"/>
                <a:gd name="connsiteX0" fmla="*/ 3397542 w 3397542"/>
                <a:gd name="connsiteY0" fmla="*/ 52771 h 607773"/>
                <a:gd name="connsiteX1" fmla="*/ 2248384 w 3397542"/>
                <a:gd name="connsiteY1" fmla="*/ 35763 h 607773"/>
                <a:gd name="connsiteX2" fmla="*/ 0 w 3397542"/>
                <a:gd name="connsiteY2" fmla="*/ 607773 h 607773"/>
                <a:gd name="connsiteX0" fmla="*/ 3397542 w 3397542"/>
                <a:gd name="connsiteY0" fmla="*/ 31452 h 586454"/>
                <a:gd name="connsiteX1" fmla="*/ 2248384 w 3397542"/>
                <a:gd name="connsiteY1" fmla="*/ 14444 h 586454"/>
                <a:gd name="connsiteX2" fmla="*/ 0 w 3397542"/>
                <a:gd name="connsiteY2" fmla="*/ 586454 h 586454"/>
                <a:gd name="connsiteX0" fmla="*/ 3397542 w 3397542"/>
                <a:gd name="connsiteY0" fmla="*/ 31452 h 586454"/>
                <a:gd name="connsiteX1" fmla="*/ 2248384 w 3397542"/>
                <a:gd name="connsiteY1" fmla="*/ 14444 h 586454"/>
                <a:gd name="connsiteX2" fmla="*/ 0 w 3397542"/>
                <a:gd name="connsiteY2" fmla="*/ 586454 h 586454"/>
                <a:gd name="connsiteX0" fmla="*/ 3397542 w 3397542"/>
                <a:gd name="connsiteY0" fmla="*/ 32330 h 617013"/>
                <a:gd name="connsiteX1" fmla="*/ 2248384 w 3397542"/>
                <a:gd name="connsiteY1" fmla="*/ 45003 h 617013"/>
                <a:gd name="connsiteX2" fmla="*/ 0 w 3397542"/>
                <a:gd name="connsiteY2" fmla="*/ 617013 h 617013"/>
                <a:gd name="connsiteX0" fmla="*/ 3397542 w 3397651"/>
                <a:gd name="connsiteY0" fmla="*/ 30053 h 614736"/>
                <a:gd name="connsiteX1" fmla="*/ 2248384 w 3397651"/>
                <a:gd name="connsiteY1" fmla="*/ 42726 h 614736"/>
                <a:gd name="connsiteX2" fmla="*/ 0 w 3397651"/>
                <a:gd name="connsiteY2" fmla="*/ 614736 h 614736"/>
                <a:gd name="connsiteX0" fmla="*/ 3388691 w 3388801"/>
                <a:gd name="connsiteY0" fmla="*/ 0 h 653937"/>
                <a:gd name="connsiteX1" fmla="*/ 2248384 w 3388801"/>
                <a:gd name="connsiteY1" fmla="*/ 81927 h 653937"/>
                <a:gd name="connsiteX2" fmla="*/ 0 w 3388801"/>
                <a:gd name="connsiteY2" fmla="*/ 653937 h 653937"/>
                <a:gd name="connsiteX0" fmla="*/ 3353285 w 3353394"/>
                <a:gd name="connsiteY0" fmla="*/ 0 h 515428"/>
                <a:gd name="connsiteX1" fmla="*/ 2212978 w 3353394"/>
                <a:gd name="connsiteY1" fmla="*/ 81927 h 515428"/>
                <a:gd name="connsiteX2" fmla="*/ 0 w 3353394"/>
                <a:gd name="connsiteY2" fmla="*/ 515428 h 515428"/>
                <a:gd name="connsiteX0" fmla="*/ 3353285 w 3353390"/>
                <a:gd name="connsiteY0" fmla="*/ 17770 h 533198"/>
                <a:gd name="connsiteX1" fmla="*/ 2186424 w 3353390"/>
                <a:gd name="connsiteY1" fmla="*/ 40336 h 533198"/>
                <a:gd name="connsiteX2" fmla="*/ 0 w 3353390"/>
                <a:gd name="connsiteY2" fmla="*/ 533198 h 533198"/>
                <a:gd name="connsiteX0" fmla="*/ 3353285 w 3353377"/>
                <a:gd name="connsiteY0" fmla="*/ 0 h 515428"/>
                <a:gd name="connsiteX1" fmla="*/ 2097909 w 3353377"/>
                <a:gd name="connsiteY1" fmla="*/ 52246 h 515428"/>
                <a:gd name="connsiteX2" fmla="*/ 0 w 3353377"/>
                <a:gd name="connsiteY2" fmla="*/ 515428 h 515428"/>
                <a:gd name="connsiteX0" fmla="*/ 3379839 w 3379931"/>
                <a:gd name="connsiteY0" fmla="*/ 2710 h 567606"/>
                <a:gd name="connsiteX1" fmla="*/ 2124463 w 3379931"/>
                <a:gd name="connsiteY1" fmla="*/ 54956 h 567606"/>
                <a:gd name="connsiteX2" fmla="*/ 0 w 3379931"/>
                <a:gd name="connsiteY2" fmla="*/ 567606 h 567606"/>
                <a:gd name="connsiteX0" fmla="*/ 3388690 w 3388782"/>
                <a:gd name="connsiteY0" fmla="*/ 18297 h 810744"/>
                <a:gd name="connsiteX1" fmla="*/ 2133314 w 3388782"/>
                <a:gd name="connsiteY1" fmla="*/ 70543 h 810744"/>
                <a:gd name="connsiteX2" fmla="*/ 0 w 3388782"/>
                <a:gd name="connsiteY2" fmla="*/ 810745 h 810744"/>
                <a:gd name="connsiteX0" fmla="*/ 3388690 w 3388779"/>
                <a:gd name="connsiteY0" fmla="*/ 0 h 792448"/>
                <a:gd name="connsiteX1" fmla="*/ 2106760 w 3388779"/>
                <a:gd name="connsiteY1" fmla="*/ 141288 h 792448"/>
                <a:gd name="connsiteX2" fmla="*/ 0 w 3388779"/>
                <a:gd name="connsiteY2" fmla="*/ 792448 h 792448"/>
                <a:gd name="connsiteX0" fmla="*/ 3247066 w 3247152"/>
                <a:gd name="connsiteY0" fmla="*/ 0 h 1079361"/>
                <a:gd name="connsiteX1" fmla="*/ 1965136 w 3247152"/>
                <a:gd name="connsiteY1" fmla="*/ 141288 h 1079361"/>
                <a:gd name="connsiteX2" fmla="*/ 0 w 3247152"/>
                <a:gd name="connsiteY2" fmla="*/ 1079361 h 1079361"/>
                <a:gd name="connsiteX0" fmla="*/ 3247066 w 3247169"/>
                <a:gd name="connsiteY0" fmla="*/ 0 h 1079361"/>
                <a:gd name="connsiteX1" fmla="*/ 2089057 w 3247169"/>
                <a:gd name="connsiteY1" fmla="*/ 161075 h 1079361"/>
                <a:gd name="connsiteX2" fmla="*/ 0 w 3247169"/>
                <a:gd name="connsiteY2" fmla="*/ 1079361 h 1079361"/>
                <a:gd name="connsiteX0" fmla="*/ 3247066 w 3247169"/>
                <a:gd name="connsiteY0" fmla="*/ 0 h 1079361"/>
                <a:gd name="connsiteX1" fmla="*/ 2089057 w 3247169"/>
                <a:gd name="connsiteY1" fmla="*/ 161075 h 1079361"/>
                <a:gd name="connsiteX2" fmla="*/ 0 w 3247169"/>
                <a:gd name="connsiteY2" fmla="*/ 1079361 h 1079361"/>
              </a:gdLst>
              <a:ahLst/>
              <a:cxnLst>
                <a:cxn ang="0">
                  <a:pos x="connsiteX0" y="connsiteY0"/>
                </a:cxn>
                <a:cxn ang="0">
                  <a:pos x="connsiteX1" y="connsiteY1"/>
                </a:cxn>
                <a:cxn ang="0">
                  <a:pos x="connsiteX2" y="connsiteY2"/>
                </a:cxn>
              </a:cxnLst>
              <a:rect l="l" t="t" r="r" b="b"/>
              <a:pathLst>
                <a:path w="3247169" h="1079361">
                  <a:moveTo>
                    <a:pt x="3247066" y="0"/>
                  </a:moveTo>
                  <a:cubicBezTo>
                    <a:pt x="3256430" y="17417"/>
                    <a:pt x="2630235" y="-18818"/>
                    <a:pt x="2089057" y="161075"/>
                  </a:cubicBezTo>
                  <a:cubicBezTo>
                    <a:pt x="1547879" y="340968"/>
                    <a:pt x="596017" y="715252"/>
                    <a:pt x="0" y="1079361"/>
                  </a:cubicBezTo>
                </a:path>
              </a:pathLst>
            </a:custGeom>
            <a:noFill/>
            <a:ln w="57150">
              <a:solidFill>
                <a:srgbClr val="376092"/>
              </a:solidFill>
              <a:headEnd type="none" w="med" len="med"/>
              <a:tailEnd type="arrow"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7" name="Straight Arrow Connector 26"/>
            <p:cNvCxnSpPr/>
            <p:nvPr/>
          </p:nvCxnSpPr>
          <p:spPr>
            <a:xfrm flipH="1">
              <a:off x="7689304" y="4526471"/>
              <a:ext cx="1944216" cy="0"/>
            </a:xfrm>
            <a:prstGeom prst="straightConnector1">
              <a:avLst/>
            </a:prstGeom>
            <a:ln w="57150">
              <a:solidFill>
                <a:srgbClr val="37609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8" name="Freeform 27"/>
            <p:cNvSpPr/>
            <p:nvPr/>
          </p:nvSpPr>
          <p:spPr>
            <a:xfrm rot="19632069">
              <a:off x="5145177" y="4748326"/>
              <a:ext cx="751694" cy="136407"/>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638523 w 638523"/>
                <a:gd name="connsiteY0" fmla="*/ 137457 h 277775"/>
                <a:gd name="connsiteX1" fmla="*/ 0 w 638523"/>
                <a:gd name="connsiteY1" fmla="*/ 220812 h 277775"/>
                <a:gd name="connsiteX0" fmla="*/ 638523 w 638523"/>
                <a:gd name="connsiteY0" fmla="*/ 56701 h 212239"/>
                <a:gd name="connsiteX1" fmla="*/ 0 w 638523"/>
                <a:gd name="connsiteY1" fmla="*/ 140056 h 212239"/>
                <a:gd name="connsiteX0" fmla="*/ 657703 w 657703"/>
                <a:gd name="connsiteY0" fmla="*/ 54165 h 239841"/>
                <a:gd name="connsiteX1" fmla="*/ 0 w 657703"/>
                <a:gd name="connsiteY1" fmla="*/ 170785 h 239841"/>
                <a:gd name="connsiteX0" fmla="*/ 657703 w 657703"/>
                <a:gd name="connsiteY0" fmla="*/ 62013 h 212693"/>
                <a:gd name="connsiteX1" fmla="*/ 0 w 657703"/>
                <a:gd name="connsiteY1" fmla="*/ 178633 h 212693"/>
                <a:gd name="connsiteX0" fmla="*/ 657703 w 657703"/>
                <a:gd name="connsiteY0" fmla="*/ 55987 h 232257"/>
                <a:gd name="connsiteX1" fmla="*/ 0 w 657703"/>
                <a:gd name="connsiteY1" fmla="*/ 172607 h 232257"/>
                <a:gd name="connsiteX0" fmla="*/ 698544 w 698544"/>
                <a:gd name="connsiteY0" fmla="*/ 66320 h 141684"/>
                <a:gd name="connsiteX1" fmla="*/ 0 w 698544"/>
                <a:gd name="connsiteY1" fmla="*/ 71133 h 141684"/>
              </a:gdLst>
              <a:ahLst/>
              <a:cxnLst>
                <a:cxn ang="0">
                  <a:pos x="connsiteX0" y="connsiteY0"/>
                </a:cxn>
                <a:cxn ang="0">
                  <a:pos x="connsiteX1" y="connsiteY1"/>
                </a:cxn>
              </a:cxnLst>
              <a:rect l="l" t="t" r="r" b="b"/>
              <a:pathLst>
                <a:path w="698544" h="141684">
                  <a:moveTo>
                    <a:pt x="698544" y="66320"/>
                  </a:moveTo>
                  <a:cubicBezTo>
                    <a:pt x="233847" y="-168356"/>
                    <a:pt x="432075" y="314330"/>
                    <a:pt x="0" y="71133"/>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sp>
          <p:nvSpPr>
            <p:cNvPr id="29" name="Freeform 28"/>
            <p:cNvSpPr/>
            <p:nvPr/>
          </p:nvSpPr>
          <p:spPr>
            <a:xfrm rot="191115">
              <a:off x="6105166" y="4041538"/>
              <a:ext cx="714414" cy="143775"/>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619710 w 619710"/>
                <a:gd name="connsiteY0" fmla="*/ 129663 h 329583"/>
                <a:gd name="connsiteX1" fmla="*/ 0 w 619710"/>
                <a:gd name="connsiteY1" fmla="*/ 276251 h 329583"/>
                <a:gd name="connsiteX0" fmla="*/ 619710 w 619710"/>
                <a:gd name="connsiteY0" fmla="*/ 0 h 317619"/>
                <a:gd name="connsiteX1" fmla="*/ 0 w 619710"/>
                <a:gd name="connsiteY1" fmla="*/ 146588 h 317619"/>
                <a:gd name="connsiteX0" fmla="*/ 619710 w 619710"/>
                <a:gd name="connsiteY0" fmla="*/ 0 h 146588"/>
                <a:gd name="connsiteX1" fmla="*/ 0 w 619710"/>
                <a:gd name="connsiteY1" fmla="*/ 146588 h 146588"/>
                <a:gd name="connsiteX0" fmla="*/ 663899 w 663899"/>
                <a:gd name="connsiteY0" fmla="*/ 0 h 149337"/>
                <a:gd name="connsiteX1" fmla="*/ 0 w 663899"/>
                <a:gd name="connsiteY1" fmla="*/ 149337 h 149337"/>
                <a:gd name="connsiteX0" fmla="*/ 663899 w 663899"/>
                <a:gd name="connsiteY0" fmla="*/ 0 h 149337"/>
                <a:gd name="connsiteX1" fmla="*/ 0 w 663899"/>
                <a:gd name="connsiteY1" fmla="*/ 149337 h 149337"/>
              </a:gdLst>
              <a:ahLst/>
              <a:cxnLst>
                <a:cxn ang="0">
                  <a:pos x="connsiteX0" y="connsiteY0"/>
                </a:cxn>
                <a:cxn ang="0">
                  <a:pos x="connsiteX1" y="connsiteY1"/>
                </a:cxn>
              </a:cxnLst>
              <a:rect l="l" t="t" r="r" b="b"/>
              <a:pathLst>
                <a:path w="663899" h="149337">
                  <a:moveTo>
                    <a:pt x="663899" y="0"/>
                  </a:moveTo>
                  <a:cubicBezTo>
                    <a:pt x="369780" y="285270"/>
                    <a:pt x="268513" y="-125731"/>
                    <a:pt x="0" y="149337"/>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sp>
          <p:nvSpPr>
            <p:cNvPr id="30" name="Freeform 29"/>
            <p:cNvSpPr/>
            <p:nvPr/>
          </p:nvSpPr>
          <p:spPr>
            <a:xfrm rot="20042905">
              <a:off x="4794698" y="4486704"/>
              <a:ext cx="1722483" cy="189571"/>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883900 w 883900"/>
                <a:gd name="connsiteY0" fmla="*/ 167576 h 167576"/>
                <a:gd name="connsiteX1" fmla="*/ 0 w 883900"/>
                <a:gd name="connsiteY1" fmla="*/ 63613 h 167576"/>
                <a:gd name="connsiteX0" fmla="*/ 883900 w 883900"/>
                <a:gd name="connsiteY0" fmla="*/ 221812 h 221812"/>
                <a:gd name="connsiteX1" fmla="*/ 740355 w 883900"/>
                <a:gd name="connsiteY1" fmla="*/ 92816 h 221812"/>
                <a:gd name="connsiteX2" fmla="*/ 0 w 883900"/>
                <a:gd name="connsiteY2" fmla="*/ 117849 h 221812"/>
                <a:gd name="connsiteX0" fmla="*/ 1367489 w 1367489"/>
                <a:gd name="connsiteY0" fmla="*/ 286822 h 286822"/>
                <a:gd name="connsiteX1" fmla="*/ 740355 w 1367489"/>
                <a:gd name="connsiteY1" fmla="*/ 92816 h 286822"/>
                <a:gd name="connsiteX2" fmla="*/ 0 w 1367489"/>
                <a:gd name="connsiteY2" fmla="*/ 117849 h 286822"/>
                <a:gd name="connsiteX0" fmla="*/ 1367489 w 1367489"/>
                <a:gd name="connsiteY0" fmla="*/ 286822 h 286884"/>
                <a:gd name="connsiteX1" fmla="*/ 740355 w 1367489"/>
                <a:gd name="connsiteY1" fmla="*/ 92816 h 286884"/>
                <a:gd name="connsiteX2" fmla="*/ 0 w 1367489"/>
                <a:gd name="connsiteY2" fmla="*/ 117849 h 286884"/>
                <a:gd name="connsiteX0" fmla="*/ 1367489 w 1367489"/>
                <a:gd name="connsiteY0" fmla="*/ 286822 h 310514"/>
                <a:gd name="connsiteX1" fmla="*/ 740355 w 1367489"/>
                <a:gd name="connsiteY1" fmla="*/ 92816 h 310514"/>
                <a:gd name="connsiteX2" fmla="*/ 0 w 1367489"/>
                <a:gd name="connsiteY2" fmla="*/ 117849 h 310514"/>
                <a:gd name="connsiteX0" fmla="*/ 1367489 w 1367489"/>
                <a:gd name="connsiteY0" fmla="*/ 280548 h 304240"/>
                <a:gd name="connsiteX1" fmla="*/ 740355 w 1367489"/>
                <a:gd name="connsiteY1" fmla="*/ 86542 h 304240"/>
                <a:gd name="connsiteX2" fmla="*/ 0 w 1367489"/>
                <a:gd name="connsiteY2" fmla="*/ 111575 h 304240"/>
                <a:gd name="connsiteX0" fmla="*/ 1367489 w 1367489"/>
                <a:gd name="connsiteY0" fmla="*/ 280548 h 281143"/>
                <a:gd name="connsiteX1" fmla="*/ 740355 w 1367489"/>
                <a:gd name="connsiteY1" fmla="*/ 86542 h 281143"/>
                <a:gd name="connsiteX2" fmla="*/ 0 w 1367489"/>
                <a:gd name="connsiteY2" fmla="*/ 111575 h 281143"/>
                <a:gd name="connsiteX0" fmla="*/ 1367489 w 1367489"/>
                <a:gd name="connsiteY0" fmla="*/ 280548 h 280813"/>
                <a:gd name="connsiteX1" fmla="*/ 740355 w 1367489"/>
                <a:gd name="connsiteY1" fmla="*/ 86542 h 280813"/>
                <a:gd name="connsiteX2" fmla="*/ 0 w 1367489"/>
                <a:gd name="connsiteY2" fmla="*/ 111575 h 280813"/>
                <a:gd name="connsiteX0" fmla="*/ 1367489 w 1367489"/>
                <a:gd name="connsiteY0" fmla="*/ 260872 h 261137"/>
                <a:gd name="connsiteX1" fmla="*/ 740355 w 1367489"/>
                <a:gd name="connsiteY1" fmla="*/ 66866 h 261137"/>
                <a:gd name="connsiteX2" fmla="*/ 0 w 1367489"/>
                <a:gd name="connsiteY2" fmla="*/ 91899 h 261137"/>
                <a:gd name="connsiteX0" fmla="*/ 1367489 w 1367489"/>
                <a:gd name="connsiteY0" fmla="*/ 203427 h 211914"/>
                <a:gd name="connsiteX1" fmla="*/ 733032 w 1367489"/>
                <a:gd name="connsiteY1" fmla="*/ 71456 h 211914"/>
                <a:gd name="connsiteX2" fmla="*/ 0 w 1367489"/>
                <a:gd name="connsiteY2" fmla="*/ 34454 h 211914"/>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21970"/>
                <a:gd name="connsiteX1" fmla="*/ 733032 w 1367489"/>
                <a:gd name="connsiteY1" fmla="*/ 71456 h 221970"/>
                <a:gd name="connsiteX2" fmla="*/ 0 w 1367489"/>
                <a:gd name="connsiteY2" fmla="*/ 34454 h 221970"/>
                <a:gd name="connsiteX0" fmla="*/ 1367489 w 1367489"/>
                <a:gd name="connsiteY0" fmla="*/ 203427 h 224760"/>
                <a:gd name="connsiteX1" fmla="*/ 733032 w 1367489"/>
                <a:gd name="connsiteY1" fmla="*/ 71456 h 224760"/>
                <a:gd name="connsiteX2" fmla="*/ 0 w 1367489"/>
                <a:gd name="connsiteY2" fmla="*/ 34454 h 224760"/>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168973 h 217643"/>
                <a:gd name="connsiteX1" fmla="*/ 864673 w 1367489"/>
                <a:gd name="connsiteY1" fmla="*/ 141621 h 217643"/>
                <a:gd name="connsiteX2" fmla="*/ 0 w 1367489"/>
                <a:gd name="connsiteY2" fmla="*/ 0 h 217643"/>
                <a:gd name="connsiteX0" fmla="*/ 1367489 w 1367489"/>
                <a:gd name="connsiteY0" fmla="*/ 168973 h 199420"/>
                <a:gd name="connsiteX1" fmla="*/ 864673 w 1367489"/>
                <a:gd name="connsiteY1" fmla="*/ 141621 h 199420"/>
                <a:gd name="connsiteX2" fmla="*/ 0 w 1367489"/>
                <a:gd name="connsiteY2" fmla="*/ 0 h 199420"/>
                <a:gd name="connsiteX0" fmla="*/ 1367489 w 1367489"/>
                <a:gd name="connsiteY0" fmla="*/ 168973 h 212043"/>
                <a:gd name="connsiteX1" fmla="*/ 864673 w 1367489"/>
                <a:gd name="connsiteY1" fmla="*/ 141621 h 212043"/>
                <a:gd name="connsiteX2" fmla="*/ 0 w 1367489"/>
                <a:gd name="connsiteY2" fmla="*/ 0 h 212043"/>
                <a:gd name="connsiteX0" fmla="*/ 1367489 w 1367489"/>
                <a:gd name="connsiteY0" fmla="*/ 168973 h 224055"/>
                <a:gd name="connsiteX1" fmla="*/ 730218 w 1367489"/>
                <a:gd name="connsiteY1" fmla="*/ 156504 h 224055"/>
                <a:gd name="connsiteX2" fmla="*/ 0 w 1367489"/>
                <a:gd name="connsiteY2" fmla="*/ 0 h 224055"/>
                <a:gd name="connsiteX0" fmla="*/ 1367489 w 1367489"/>
                <a:gd name="connsiteY0" fmla="*/ 168973 h 219793"/>
                <a:gd name="connsiteX1" fmla="*/ 730218 w 1367489"/>
                <a:gd name="connsiteY1" fmla="*/ 156504 h 219793"/>
                <a:gd name="connsiteX2" fmla="*/ 0 w 1367489"/>
                <a:gd name="connsiteY2" fmla="*/ 0 h 219793"/>
                <a:gd name="connsiteX0" fmla="*/ 1367489 w 1367489"/>
                <a:gd name="connsiteY0" fmla="*/ 168973 h 219793"/>
                <a:gd name="connsiteX1" fmla="*/ 730218 w 1367489"/>
                <a:gd name="connsiteY1" fmla="*/ 156504 h 219793"/>
                <a:gd name="connsiteX2" fmla="*/ 0 w 1367489"/>
                <a:gd name="connsiteY2" fmla="*/ 0 h 219793"/>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16608"/>
                <a:gd name="connsiteX1" fmla="*/ 817131 w 1454402"/>
                <a:gd name="connsiteY1" fmla="*/ 137765 h 216608"/>
                <a:gd name="connsiteX2" fmla="*/ 0 w 1454402"/>
                <a:gd name="connsiteY2" fmla="*/ 0 h 216608"/>
                <a:gd name="connsiteX0" fmla="*/ 1600688 w 1600688"/>
                <a:gd name="connsiteY0" fmla="*/ 130785 h 213038"/>
                <a:gd name="connsiteX1" fmla="*/ 817131 w 1600688"/>
                <a:gd name="connsiteY1" fmla="*/ 137765 h 213038"/>
                <a:gd name="connsiteX2" fmla="*/ 0 w 1600688"/>
                <a:gd name="connsiteY2" fmla="*/ 0 h 213038"/>
                <a:gd name="connsiteX0" fmla="*/ 1600688 w 1600688"/>
                <a:gd name="connsiteY0" fmla="*/ 130785 h 196903"/>
                <a:gd name="connsiteX1" fmla="*/ 817131 w 1600688"/>
                <a:gd name="connsiteY1" fmla="*/ 137765 h 196903"/>
                <a:gd name="connsiteX2" fmla="*/ 0 w 1600688"/>
                <a:gd name="connsiteY2" fmla="*/ 0 h 196903"/>
              </a:gdLst>
              <a:ahLst/>
              <a:cxnLst>
                <a:cxn ang="0">
                  <a:pos x="connsiteX0" y="connsiteY0"/>
                </a:cxn>
                <a:cxn ang="0">
                  <a:pos x="connsiteX1" y="connsiteY1"/>
                </a:cxn>
                <a:cxn ang="0">
                  <a:pos x="connsiteX2" y="connsiteY2"/>
                </a:cxn>
              </a:cxnLst>
              <a:rect l="l" t="t" r="r" b="b"/>
              <a:pathLst>
                <a:path w="1600688" h="196903">
                  <a:moveTo>
                    <a:pt x="1600688" y="130785"/>
                  </a:moveTo>
                  <a:cubicBezTo>
                    <a:pt x="1132870" y="-85651"/>
                    <a:pt x="1090908" y="347675"/>
                    <a:pt x="817131" y="137765"/>
                  </a:cubicBezTo>
                  <a:cubicBezTo>
                    <a:pt x="371180" y="-146691"/>
                    <a:pt x="422081" y="452335"/>
                    <a:pt x="0" y="0"/>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grpSp>
    </p:spTree>
    <p:extLst>
      <p:ext uri="{BB962C8B-B14F-4D97-AF65-F5344CB8AC3E}">
        <p14:creationId xmlns:p14="http://schemas.microsoft.com/office/powerpoint/2010/main" val="1579479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09364" y="2348880"/>
            <a:ext cx="8420100" cy="2160240"/>
          </a:xfrm>
        </p:spPr>
        <p:txBody>
          <a:bodyPr/>
          <a:lstStyle/>
          <a:p>
            <a:pPr algn="l"/>
            <a:r>
              <a:rPr lang="en-GB" sz="2800" dirty="0">
                <a:solidFill>
                  <a:schemeClr val="tx1">
                    <a:lumMod val="75000"/>
                    <a:lumOff val="25000"/>
                  </a:schemeClr>
                </a:solidFill>
              </a:rPr>
              <a:t>Exercise 10b</a:t>
            </a:r>
            <a:br>
              <a:rPr lang="en-GB" sz="2800" dirty="0">
                <a:solidFill>
                  <a:schemeClr val="tx1">
                    <a:lumMod val="75000"/>
                    <a:lumOff val="25000"/>
                  </a:schemeClr>
                </a:solidFill>
              </a:rPr>
            </a:br>
            <a:r>
              <a:rPr lang="en-GB" sz="2800" dirty="0">
                <a:solidFill>
                  <a:schemeClr val="tx1">
                    <a:lumMod val="75000"/>
                    <a:lumOff val="25000"/>
                  </a:schemeClr>
                </a:solidFill>
              </a:rPr>
              <a:t>Stalling and Spin Avoidance</a:t>
            </a:r>
            <a:br>
              <a:rPr lang="en-GB" dirty="0">
                <a:solidFill>
                  <a:schemeClr val="tx1">
                    <a:lumMod val="75000"/>
                    <a:lumOff val="25000"/>
                  </a:schemeClr>
                </a:solidFill>
              </a:rPr>
            </a:br>
            <a:endParaRPr lang="en-GB" dirty="0"/>
          </a:p>
        </p:txBody>
      </p:sp>
      <p:sp>
        <p:nvSpPr>
          <p:cNvPr id="3" name="Subtitle 2"/>
          <p:cNvSpPr>
            <a:spLocks noGrp="1"/>
          </p:cNvSpPr>
          <p:nvPr>
            <p:ph type="subTitle" idx="1"/>
          </p:nvPr>
        </p:nvSpPr>
        <p:spPr>
          <a:xfrm>
            <a:off x="776536" y="4077072"/>
            <a:ext cx="6934200" cy="478904"/>
          </a:xfrm>
        </p:spPr>
        <p:txBody>
          <a:bodyPr/>
          <a:lstStyle/>
          <a:p>
            <a:pPr algn="l"/>
            <a:r>
              <a:rPr lang="en-GB" sz="8000" dirty="0">
                <a:solidFill>
                  <a:srgbClr val="FF0000"/>
                </a:solidFill>
              </a:rPr>
              <a:t>Questions?</a:t>
            </a:r>
          </a:p>
        </p:txBody>
      </p:sp>
    </p:spTree>
    <p:extLst>
      <p:ext uri="{BB962C8B-B14F-4D97-AF65-F5344CB8AC3E}">
        <p14:creationId xmlns:p14="http://schemas.microsoft.com/office/powerpoint/2010/main" val="1018121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sz="2800" dirty="0">
                <a:solidFill>
                  <a:schemeClr val="tx1">
                    <a:lumMod val="85000"/>
                    <a:lumOff val="15000"/>
                  </a:schemeClr>
                </a:solidFill>
              </a:rPr>
              <a:t>Theory – The Stall</a:t>
            </a:r>
            <a:endParaRPr lang="en-GB" dirty="0"/>
          </a:p>
        </p:txBody>
      </p:sp>
      <p:grpSp>
        <p:nvGrpSpPr>
          <p:cNvPr id="2" name="Group 1"/>
          <p:cNvGrpSpPr/>
          <p:nvPr/>
        </p:nvGrpSpPr>
        <p:grpSpPr>
          <a:xfrm>
            <a:off x="1405879" y="1692478"/>
            <a:ext cx="8500120" cy="4965175"/>
            <a:chOff x="1405879" y="1692478"/>
            <a:chExt cx="8500120" cy="4965175"/>
          </a:xfrm>
        </p:grpSpPr>
        <p:pic>
          <p:nvPicPr>
            <p:cNvPr id="18" name="Picture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701332">
              <a:off x="1405879" y="1692478"/>
              <a:ext cx="8500120" cy="4965175"/>
            </a:xfrm>
            <a:prstGeom prst="rect">
              <a:avLst/>
            </a:prstGeom>
          </p:spPr>
        </p:pic>
        <p:sp>
          <p:nvSpPr>
            <p:cNvPr id="20" name="Freeform 19"/>
            <p:cNvSpPr/>
            <p:nvPr/>
          </p:nvSpPr>
          <p:spPr>
            <a:xfrm rot="20042905">
              <a:off x="5205893" y="4260971"/>
              <a:ext cx="1565066" cy="208542"/>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883900 w 883900"/>
                <a:gd name="connsiteY0" fmla="*/ 167576 h 167576"/>
                <a:gd name="connsiteX1" fmla="*/ 0 w 883900"/>
                <a:gd name="connsiteY1" fmla="*/ 63613 h 167576"/>
                <a:gd name="connsiteX0" fmla="*/ 883900 w 883900"/>
                <a:gd name="connsiteY0" fmla="*/ 221812 h 221812"/>
                <a:gd name="connsiteX1" fmla="*/ 740355 w 883900"/>
                <a:gd name="connsiteY1" fmla="*/ 92816 h 221812"/>
                <a:gd name="connsiteX2" fmla="*/ 0 w 883900"/>
                <a:gd name="connsiteY2" fmla="*/ 117849 h 221812"/>
                <a:gd name="connsiteX0" fmla="*/ 1367489 w 1367489"/>
                <a:gd name="connsiteY0" fmla="*/ 286822 h 286822"/>
                <a:gd name="connsiteX1" fmla="*/ 740355 w 1367489"/>
                <a:gd name="connsiteY1" fmla="*/ 92816 h 286822"/>
                <a:gd name="connsiteX2" fmla="*/ 0 w 1367489"/>
                <a:gd name="connsiteY2" fmla="*/ 117849 h 286822"/>
                <a:gd name="connsiteX0" fmla="*/ 1367489 w 1367489"/>
                <a:gd name="connsiteY0" fmla="*/ 286822 h 286884"/>
                <a:gd name="connsiteX1" fmla="*/ 740355 w 1367489"/>
                <a:gd name="connsiteY1" fmla="*/ 92816 h 286884"/>
                <a:gd name="connsiteX2" fmla="*/ 0 w 1367489"/>
                <a:gd name="connsiteY2" fmla="*/ 117849 h 286884"/>
                <a:gd name="connsiteX0" fmla="*/ 1367489 w 1367489"/>
                <a:gd name="connsiteY0" fmla="*/ 286822 h 310514"/>
                <a:gd name="connsiteX1" fmla="*/ 740355 w 1367489"/>
                <a:gd name="connsiteY1" fmla="*/ 92816 h 310514"/>
                <a:gd name="connsiteX2" fmla="*/ 0 w 1367489"/>
                <a:gd name="connsiteY2" fmla="*/ 117849 h 310514"/>
                <a:gd name="connsiteX0" fmla="*/ 1367489 w 1367489"/>
                <a:gd name="connsiteY0" fmla="*/ 280548 h 304240"/>
                <a:gd name="connsiteX1" fmla="*/ 740355 w 1367489"/>
                <a:gd name="connsiteY1" fmla="*/ 86542 h 304240"/>
                <a:gd name="connsiteX2" fmla="*/ 0 w 1367489"/>
                <a:gd name="connsiteY2" fmla="*/ 111575 h 304240"/>
                <a:gd name="connsiteX0" fmla="*/ 1367489 w 1367489"/>
                <a:gd name="connsiteY0" fmla="*/ 280548 h 281143"/>
                <a:gd name="connsiteX1" fmla="*/ 740355 w 1367489"/>
                <a:gd name="connsiteY1" fmla="*/ 86542 h 281143"/>
                <a:gd name="connsiteX2" fmla="*/ 0 w 1367489"/>
                <a:gd name="connsiteY2" fmla="*/ 111575 h 281143"/>
                <a:gd name="connsiteX0" fmla="*/ 1367489 w 1367489"/>
                <a:gd name="connsiteY0" fmla="*/ 280548 h 280813"/>
                <a:gd name="connsiteX1" fmla="*/ 740355 w 1367489"/>
                <a:gd name="connsiteY1" fmla="*/ 86542 h 280813"/>
                <a:gd name="connsiteX2" fmla="*/ 0 w 1367489"/>
                <a:gd name="connsiteY2" fmla="*/ 111575 h 280813"/>
                <a:gd name="connsiteX0" fmla="*/ 1367489 w 1367489"/>
                <a:gd name="connsiteY0" fmla="*/ 260872 h 261137"/>
                <a:gd name="connsiteX1" fmla="*/ 740355 w 1367489"/>
                <a:gd name="connsiteY1" fmla="*/ 66866 h 261137"/>
                <a:gd name="connsiteX2" fmla="*/ 0 w 1367489"/>
                <a:gd name="connsiteY2" fmla="*/ 91899 h 261137"/>
                <a:gd name="connsiteX0" fmla="*/ 1367489 w 1367489"/>
                <a:gd name="connsiteY0" fmla="*/ 203427 h 211914"/>
                <a:gd name="connsiteX1" fmla="*/ 733032 w 1367489"/>
                <a:gd name="connsiteY1" fmla="*/ 71456 h 211914"/>
                <a:gd name="connsiteX2" fmla="*/ 0 w 1367489"/>
                <a:gd name="connsiteY2" fmla="*/ 34454 h 211914"/>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21970"/>
                <a:gd name="connsiteX1" fmla="*/ 733032 w 1367489"/>
                <a:gd name="connsiteY1" fmla="*/ 71456 h 221970"/>
                <a:gd name="connsiteX2" fmla="*/ 0 w 1367489"/>
                <a:gd name="connsiteY2" fmla="*/ 34454 h 221970"/>
                <a:gd name="connsiteX0" fmla="*/ 1367489 w 1367489"/>
                <a:gd name="connsiteY0" fmla="*/ 203427 h 224760"/>
                <a:gd name="connsiteX1" fmla="*/ 733032 w 1367489"/>
                <a:gd name="connsiteY1" fmla="*/ 71456 h 224760"/>
                <a:gd name="connsiteX2" fmla="*/ 0 w 1367489"/>
                <a:gd name="connsiteY2" fmla="*/ 34454 h 224760"/>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168973 h 217643"/>
                <a:gd name="connsiteX1" fmla="*/ 864673 w 1367489"/>
                <a:gd name="connsiteY1" fmla="*/ 141621 h 217643"/>
                <a:gd name="connsiteX2" fmla="*/ 0 w 1367489"/>
                <a:gd name="connsiteY2" fmla="*/ 0 h 217643"/>
                <a:gd name="connsiteX0" fmla="*/ 1367489 w 1367489"/>
                <a:gd name="connsiteY0" fmla="*/ 168973 h 199420"/>
                <a:gd name="connsiteX1" fmla="*/ 864673 w 1367489"/>
                <a:gd name="connsiteY1" fmla="*/ 141621 h 199420"/>
                <a:gd name="connsiteX2" fmla="*/ 0 w 1367489"/>
                <a:gd name="connsiteY2" fmla="*/ 0 h 199420"/>
                <a:gd name="connsiteX0" fmla="*/ 1367489 w 1367489"/>
                <a:gd name="connsiteY0" fmla="*/ 168973 h 212043"/>
                <a:gd name="connsiteX1" fmla="*/ 864673 w 1367489"/>
                <a:gd name="connsiteY1" fmla="*/ 141621 h 212043"/>
                <a:gd name="connsiteX2" fmla="*/ 0 w 1367489"/>
                <a:gd name="connsiteY2" fmla="*/ 0 h 212043"/>
                <a:gd name="connsiteX0" fmla="*/ 1367489 w 1367489"/>
                <a:gd name="connsiteY0" fmla="*/ 168973 h 224055"/>
                <a:gd name="connsiteX1" fmla="*/ 730218 w 1367489"/>
                <a:gd name="connsiteY1" fmla="*/ 156504 h 224055"/>
                <a:gd name="connsiteX2" fmla="*/ 0 w 1367489"/>
                <a:gd name="connsiteY2" fmla="*/ 0 h 224055"/>
                <a:gd name="connsiteX0" fmla="*/ 1367489 w 1367489"/>
                <a:gd name="connsiteY0" fmla="*/ 168973 h 219793"/>
                <a:gd name="connsiteX1" fmla="*/ 730218 w 1367489"/>
                <a:gd name="connsiteY1" fmla="*/ 156504 h 219793"/>
                <a:gd name="connsiteX2" fmla="*/ 0 w 1367489"/>
                <a:gd name="connsiteY2" fmla="*/ 0 h 219793"/>
                <a:gd name="connsiteX0" fmla="*/ 1367489 w 1367489"/>
                <a:gd name="connsiteY0" fmla="*/ 168973 h 219793"/>
                <a:gd name="connsiteX1" fmla="*/ 730218 w 1367489"/>
                <a:gd name="connsiteY1" fmla="*/ 156504 h 219793"/>
                <a:gd name="connsiteX2" fmla="*/ 0 w 1367489"/>
                <a:gd name="connsiteY2" fmla="*/ 0 h 219793"/>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16608"/>
                <a:gd name="connsiteX1" fmla="*/ 817131 w 1454402"/>
                <a:gd name="connsiteY1" fmla="*/ 137765 h 216608"/>
                <a:gd name="connsiteX2" fmla="*/ 0 w 1454402"/>
                <a:gd name="connsiteY2" fmla="*/ 0 h 216608"/>
              </a:gdLst>
              <a:ahLst/>
              <a:cxnLst>
                <a:cxn ang="0">
                  <a:pos x="connsiteX0" y="connsiteY0"/>
                </a:cxn>
                <a:cxn ang="0">
                  <a:pos x="connsiteX1" y="connsiteY1"/>
                </a:cxn>
                <a:cxn ang="0">
                  <a:pos x="connsiteX2" y="connsiteY2"/>
                </a:cxn>
              </a:cxnLst>
              <a:rect l="l" t="t" r="r" b="b"/>
              <a:pathLst>
                <a:path w="1454402" h="216608">
                  <a:moveTo>
                    <a:pt x="1454402" y="150234"/>
                  </a:moveTo>
                  <a:cubicBezTo>
                    <a:pt x="999688" y="61958"/>
                    <a:pt x="1090908" y="347675"/>
                    <a:pt x="817131" y="137765"/>
                  </a:cubicBezTo>
                  <a:cubicBezTo>
                    <a:pt x="371180" y="-146691"/>
                    <a:pt x="422081" y="452335"/>
                    <a:pt x="0" y="0"/>
                  </a:cubicBezTo>
                </a:path>
              </a:pathLst>
            </a:custGeom>
            <a:noFill/>
            <a:ln w="57150">
              <a:solidFill>
                <a:schemeClr val="accent2">
                  <a:lumMod val="60000"/>
                  <a:lumOff val="40000"/>
                </a:schemeClr>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sp>
          <p:nvSpPr>
            <p:cNvPr id="22" name="Up Arrow 21"/>
            <p:cNvSpPr/>
            <p:nvPr/>
          </p:nvSpPr>
          <p:spPr>
            <a:xfrm>
              <a:off x="6393160" y="3394624"/>
              <a:ext cx="492311" cy="1042488"/>
            </a:xfrm>
            <a:prstGeom prst="upArrow">
              <a:avLst/>
            </a:prstGeom>
            <a:solidFill>
              <a:schemeClr val="accent2">
                <a:lumMod val="75000"/>
              </a:schemeClr>
            </a:solidFill>
            <a:ln>
              <a:noFill/>
            </a:ln>
            <a:effectLst>
              <a:glow rad="203200">
                <a:schemeClr val="bg1">
                  <a:alpha val="27000"/>
                </a:schemeClr>
              </a:glow>
              <a:outerShdw sx="1000" sy="1000" algn="ctr" rotWithShape="0">
                <a:srgbClr val="000000"/>
              </a:outerShdw>
              <a:reflection endPos="0" dir="5400000" sy="-100000" algn="bl" rotWithShape="0"/>
              <a:softEdge rad="0"/>
            </a:effectLst>
            <a:scene3d>
              <a:camera prst="orthographicFront"/>
              <a:lightRig rig="balanced" dir="t">
                <a:rot lat="0" lon="0" rev="0"/>
              </a:lightRig>
            </a:scene3d>
            <a:sp3d prstMaterial="translucentPowder">
              <a:bevelT w="0" h="95250"/>
              <a:bevelB w="0" h="0"/>
              <a:extrusionClr>
                <a:schemeClr val="bg1"/>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Up Arrow 22"/>
            <p:cNvSpPr/>
            <p:nvPr/>
          </p:nvSpPr>
          <p:spPr>
            <a:xfrm rot="10800000">
              <a:off x="6105129" y="4479344"/>
              <a:ext cx="1000221" cy="2118007"/>
            </a:xfrm>
            <a:prstGeom prst="upArrow">
              <a:avLst/>
            </a:prstGeom>
            <a:solidFill>
              <a:srgbClr val="002060"/>
            </a:solidFill>
            <a:ln>
              <a:noFill/>
            </a:ln>
            <a:effectLst>
              <a:glow rad="203200">
                <a:schemeClr val="bg1">
                  <a:alpha val="27000"/>
                </a:schemeClr>
              </a:glow>
              <a:outerShdw sx="1000" sy="1000" algn="ctr" rotWithShape="0">
                <a:srgbClr val="000000"/>
              </a:outerShdw>
              <a:reflection endPos="0" dir="5400000" sy="-100000" algn="bl" rotWithShape="0"/>
              <a:softEdge rad="0"/>
            </a:effectLst>
            <a:scene3d>
              <a:camera prst="orthographicFront"/>
              <a:lightRig rig="balanced" dir="t">
                <a:rot lat="0" lon="0" rev="0"/>
              </a:lightRig>
            </a:scene3d>
            <a:sp3d prstMaterial="translucentPowder">
              <a:bevelT w="0" h="95250"/>
              <a:bevelB w="0" h="0"/>
              <a:extrusionClr>
                <a:schemeClr val="bg1"/>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C:\Users\Marcus\Desktop\10A assets\10a.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611445">
              <a:off x="5348892" y="3615175"/>
              <a:ext cx="2512692" cy="1718301"/>
            </a:xfrm>
            <a:prstGeom prst="rect">
              <a:avLst/>
            </a:prstGeom>
            <a:noFill/>
            <a:extLst>
              <a:ext uri="{909E8E84-426E-40DD-AFC4-6F175D3DCCD1}">
                <a14:hiddenFill xmlns:a14="http://schemas.microsoft.com/office/drawing/2010/main">
                  <a:solidFill>
                    <a:srgbClr val="FFFFFF"/>
                  </a:solidFill>
                </a14:hiddenFill>
              </a:ext>
            </a:extLst>
          </p:spPr>
        </p:pic>
        <p:sp>
          <p:nvSpPr>
            <p:cNvPr id="10" name="Freeform 9"/>
            <p:cNvSpPr/>
            <p:nvPr/>
          </p:nvSpPr>
          <p:spPr>
            <a:xfrm>
              <a:off x="6317120" y="4025005"/>
              <a:ext cx="2589263" cy="336525"/>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2406176 w 2406176"/>
                <a:gd name="connsiteY0" fmla="*/ 353819 h 360148"/>
                <a:gd name="connsiteX1" fmla="*/ 1208047 w 2406176"/>
                <a:gd name="connsiteY1" fmla="*/ 316003 h 360148"/>
                <a:gd name="connsiteX2" fmla="*/ 540046 w 2406176"/>
                <a:gd name="connsiteY2" fmla="*/ 431 h 360148"/>
                <a:gd name="connsiteX3" fmla="*/ 0 w 2406176"/>
                <a:gd name="connsiteY3" fmla="*/ 245955 h 360148"/>
                <a:gd name="connsiteX0" fmla="*/ 2406176 w 2406176"/>
                <a:gd name="connsiteY0" fmla="*/ 353786 h 360115"/>
                <a:gd name="connsiteX1" fmla="*/ 1208047 w 2406176"/>
                <a:gd name="connsiteY1" fmla="*/ 315970 h 360115"/>
                <a:gd name="connsiteX2" fmla="*/ 540046 w 2406176"/>
                <a:gd name="connsiteY2" fmla="*/ 398 h 360115"/>
                <a:gd name="connsiteX3" fmla="*/ 0 w 2406176"/>
                <a:gd name="connsiteY3" fmla="*/ 245922 h 360115"/>
                <a:gd name="connsiteX0" fmla="*/ 2406176 w 2406176"/>
                <a:gd name="connsiteY0" fmla="*/ 353398 h 359727"/>
                <a:gd name="connsiteX1" fmla="*/ 1208047 w 2406176"/>
                <a:gd name="connsiteY1" fmla="*/ 315582 h 359727"/>
                <a:gd name="connsiteX2" fmla="*/ 540046 w 2406176"/>
                <a:gd name="connsiteY2" fmla="*/ 10 h 359727"/>
                <a:gd name="connsiteX3" fmla="*/ 0 w 2406176"/>
                <a:gd name="connsiteY3" fmla="*/ 245534 h 359727"/>
                <a:gd name="connsiteX0" fmla="*/ 2406176 w 2406176"/>
                <a:gd name="connsiteY0" fmla="*/ 323719 h 328713"/>
                <a:gd name="connsiteX1" fmla="*/ 1208047 w 2406176"/>
                <a:gd name="connsiteY1" fmla="*/ 285903 h 328713"/>
                <a:gd name="connsiteX2" fmla="*/ 548897 w 2406176"/>
                <a:gd name="connsiteY2" fmla="*/ 12 h 328713"/>
                <a:gd name="connsiteX3" fmla="*/ 0 w 2406176"/>
                <a:gd name="connsiteY3" fmla="*/ 215855 h 328713"/>
                <a:gd name="connsiteX0" fmla="*/ 2406176 w 2406176"/>
                <a:gd name="connsiteY0" fmla="*/ 325136 h 330129"/>
                <a:gd name="connsiteX1" fmla="*/ 1208047 w 2406176"/>
                <a:gd name="connsiteY1" fmla="*/ 287320 h 330129"/>
                <a:gd name="connsiteX2" fmla="*/ 548897 w 2406176"/>
                <a:gd name="connsiteY2" fmla="*/ 1429 h 330129"/>
                <a:gd name="connsiteX3" fmla="*/ 0 w 2406176"/>
                <a:gd name="connsiteY3" fmla="*/ 217272 h 330129"/>
                <a:gd name="connsiteX0" fmla="*/ 2406176 w 2406176"/>
                <a:gd name="connsiteY0" fmla="*/ 344816 h 350681"/>
                <a:gd name="connsiteX1" fmla="*/ 1208047 w 2406176"/>
                <a:gd name="connsiteY1" fmla="*/ 307000 h 350681"/>
                <a:gd name="connsiteX2" fmla="*/ 610858 w 2406176"/>
                <a:gd name="connsiteY2" fmla="*/ 1322 h 350681"/>
                <a:gd name="connsiteX3" fmla="*/ 0 w 2406176"/>
                <a:gd name="connsiteY3" fmla="*/ 236952 h 350681"/>
                <a:gd name="connsiteX0" fmla="*/ 2406176 w 2406176"/>
                <a:gd name="connsiteY0" fmla="*/ 343908 h 349772"/>
                <a:gd name="connsiteX1" fmla="*/ 1208047 w 2406176"/>
                <a:gd name="connsiteY1" fmla="*/ 306092 h 349772"/>
                <a:gd name="connsiteX2" fmla="*/ 610858 w 2406176"/>
                <a:gd name="connsiteY2" fmla="*/ 414 h 349772"/>
                <a:gd name="connsiteX3" fmla="*/ 0 w 2406176"/>
                <a:gd name="connsiteY3" fmla="*/ 236044 h 349772"/>
                <a:gd name="connsiteX0" fmla="*/ 2406176 w 2406176"/>
                <a:gd name="connsiteY0" fmla="*/ 352894 h 358758"/>
                <a:gd name="connsiteX1" fmla="*/ 1208047 w 2406176"/>
                <a:gd name="connsiteY1" fmla="*/ 315078 h 358758"/>
                <a:gd name="connsiteX2" fmla="*/ 610858 w 2406176"/>
                <a:gd name="connsiteY2" fmla="*/ 9400 h 358758"/>
                <a:gd name="connsiteX3" fmla="*/ 0 w 2406176"/>
                <a:gd name="connsiteY3" fmla="*/ 245030 h 358758"/>
                <a:gd name="connsiteX0" fmla="*/ 2406176 w 2406176"/>
                <a:gd name="connsiteY0" fmla="*/ 343683 h 349547"/>
                <a:gd name="connsiteX1" fmla="*/ 1208047 w 2406176"/>
                <a:gd name="connsiteY1" fmla="*/ 305867 h 349547"/>
                <a:gd name="connsiteX2" fmla="*/ 610858 w 2406176"/>
                <a:gd name="connsiteY2" fmla="*/ 189 h 349547"/>
                <a:gd name="connsiteX3" fmla="*/ 0 w 2406176"/>
                <a:gd name="connsiteY3" fmla="*/ 235819 h 349547"/>
              </a:gdLst>
              <a:ahLst/>
              <a:cxnLst>
                <a:cxn ang="0">
                  <a:pos x="connsiteX0" y="connsiteY0"/>
                </a:cxn>
                <a:cxn ang="0">
                  <a:pos x="connsiteX1" y="connsiteY1"/>
                </a:cxn>
                <a:cxn ang="0">
                  <a:pos x="connsiteX2" y="connsiteY2"/>
                </a:cxn>
                <a:cxn ang="0">
                  <a:pos x="connsiteX3" y="connsiteY3"/>
                </a:cxn>
              </a:cxnLst>
              <a:rect l="l" t="t" r="r" b="b"/>
              <a:pathLst>
                <a:path w="2406176" h="349547">
                  <a:moveTo>
                    <a:pt x="2406176" y="343683"/>
                  </a:moveTo>
                  <a:cubicBezTo>
                    <a:pt x="2392657" y="349882"/>
                    <a:pt x="1507267" y="363116"/>
                    <a:pt x="1208047" y="305867"/>
                  </a:cubicBezTo>
                  <a:cubicBezTo>
                    <a:pt x="908827" y="248618"/>
                    <a:pt x="927269" y="-7922"/>
                    <a:pt x="610858" y="189"/>
                  </a:cubicBezTo>
                  <a:cubicBezTo>
                    <a:pt x="294447" y="8300"/>
                    <a:pt x="463245" y="227876"/>
                    <a:pt x="0" y="235819"/>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1" name="Straight Arrow Connector 10"/>
            <p:cNvCxnSpPr/>
            <p:nvPr/>
          </p:nvCxnSpPr>
          <p:spPr>
            <a:xfrm flipH="1">
              <a:off x="8760803" y="4365242"/>
              <a:ext cx="936104" cy="0"/>
            </a:xfrm>
            <a:prstGeom prst="straightConnector1">
              <a:avLst/>
            </a:prstGeom>
            <a:ln w="57150">
              <a:solidFill>
                <a:schemeClr val="accent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 name="Freeform 11"/>
            <p:cNvSpPr/>
            <p:nvPr/>
          </p:nvSpPr>
          <p:spPr>
            <a:xfrm>
              <a:off x="4241302" y="4527616"/>
              <a:ext cx="3494249" cy="1039154"/>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2302 h 739007"/>
                <a:gd name="connsiteX1" fmla="*/ 2345749 w 4477424"/>
                <a:gd name="connsiteY1" fmla="*/ 8700 h 739007"/>
                <a:gd name="connsiteX2" fmla="*/ 0 w 4477424"/>
                <a:gd name="connsiteY2" fmla="*/ 739007 h 739007"/>
                <a:gd name="connsiteX0" fmla="*/ 4477424 w 4477424"/>
                <a:gd name="connsiteY0" fmla="*/ 41163 h 437868"/>
                <a:gd name="connsiteX1" fmla="*/ 1920878 w 4477424"/>
                <a:gd name="connsiteY1" fmla="*/ 63729 h 437868"/>
                <a:gd name="connsiteX2" fmla="*/ 0 w 4477424"/>
                <a:gd name="connsiteY2" fmla="*/ 437868 h 437868"/>
                <a:gd name="connsiteX0" fmla="*/ 4477424 w 4477424"/>
                <a:gd name="connsiteY0" fmla="*/ 32049 h 428754"/>
                <a:gd name="connsiteX1" fmla="*/ 1894324 w 4477424"/>
                <a:gd name="connsiteY1" fmla="*/ 84296 h 428754"/>
                <a:gd name="connsiteX2" fmla="*/ 0 w 4477424"/>
                <a:gd name="connsiteY2" fmla="*/ 428754 h 428754"/>
                <a:gd name="connsiteX0" fmla="*/ 4477424 w 4477424"/>
                <a:gd name="connsiteY0" fmla="*/ 23511 h 420216"/>
                <a:gd name="connsiteX1" fmla="*/ 1894324 w 4477424"/>
                <a:gd name="connsiteY1" fmla="*/ 75758 h 420216"/>
                <a:gd name="connsiteX2" fmla="*/ 0 w 4477424"/>
                <a:gd name="connsiteY2" fmla="*/ 420216 h 420216"/>
                <a:gd name="connsiteX0" fmla="*/ 4477424 w 4477424"/>
                <a:gd name="connsiteY0" fmla="*/ 0 h 396705"/>
                <a:gd name="connsiteX1" fmla="*/ 1894324 w 4477424"/>
                <a:gd name="connsiteY1" fmla="*/ 52247 h 396705"/>
                <a:gd name="connsiteX2" fmla="*/ 0 w 4477424"/>
                <a:gd name="connsiteY2" fmla="*/ 396705 h 396705"/>
                <a:gd name="connsiteX0" fmla="*/ 4477424 w 4477424"/>
                <a:gd name="connsiteY0" fmla="*/ 66475 h 463180"/>
                <a:gd name="connsiteX1" fmla="*/ 2540483 w 4477424"/>
                <a:gd name="connsiteY1" fmla="*/ 0 h 463180"/>
                <a:gd name="connsiteX2" fmla="*/ 0 w 4477424"/>
                <a:gd name="connsiteY2" fmla="*/ 463180 h 463180"/>
                <a:gd name="connsiteX0" fmla="*/ 4477424 w 4477424"/>
                <a:gd name="connsiteY0" fmla="*/ 66475 h 463180"/>
                <a:gd name="connsiteX1" fmla="*/ 2540483 w 4477424"/>
                <a:gd name="connsiteY1" fmla="*/ 0 h 463180"/>
                <a:gd name="connsiteX2" fmla="*/ 0 w 4477424"/>
                <a:gd name="connsiteY2" fmla="*/ 463180 h 463180"/>
                <a:gd name="connsiteX0" fmla="*/ 4247285 w 4247285"/>
                <a:gd name="connsiteY0" fmla="*/ 87976 h 494574"/>
                <a:gd name="connsiteX1" fmla="*/ 2310344 w 4247285"/>
                <a:gd name="connsiteY1" fmla="*/ 21501 h 494574"/>
                <a:gd name="connsiteX2" fmla="*/ 0 w 4247285"/>
                <a:gd name="connsiteY2" fmla="*/ 494575 h 494574"/>
                <a:gd name="connsiteX0" fmla="*/ 4300394 w 4300394"/>
                <a:gd name="connsiteY0" fmla="*/ 88649 h 505142"/>
                <a:gd name="connsiteX1" fmla="*/ 2363453 w 4300394"/>
                <a:gd name="connsiteY1" fmla="*/ 22174 h 505142"/>
                <a:gd name="connsiteX2" fmla="*/ 0 w 4300394"/>
                <a:gd name="connsiteY2" fmla="*/ 505142 h 505142"/>
                <a:gd name="connsiteX0" fmla="*/ 4344651 w 4344651"/>
                <a:gd name="connsiteY0" fmla="*/ 91356 h 547423"/>
                <a:gd name="connsiteX1" fmla="*/ 2407710 w 4344651"/>
                <a:gd name="connsiteY1" fmla="*/ 24881 h 547423"/>
                <a:gd name="connsiteX2" fmla="*/ 0 w 4344651"/>
                <a:gd name="connsiteY2" fmla="*/ 547423 h 547423"/>
                <a:gd name="connsiteX0" fmla="*/ 4344651 w 4344651"/>
                <a:gd name="connsiteY0" fmla="*/ 91356 h 547423"/>
                <a:gd name="connsiteX1" fmla="*/ 2407710 w 4344651"/>
                <a:gd name="connsiteY1" fmla="*/ 24881 h 547423"/>
                <a:gd name="connsiteX2" fmla="*/ 0 w 4344651"/>
                <a:gd name="connsiteY2" fmla="*/ 547423 h 547423"/>
                <a:gd name="connsiteX0" fmla="*/ 4344651 w 4344651"/>
                <a:gd name="connsiteY0" fmla="*/ 72342 h 528409"/>
                <a:gd name="connsiteX1" fmla="*/ 2407710 w 4344651"/>
                <a:gd name="connsiteY1" fmla="*/ 5867 h 528409"/>
                <a:gd name="connsiteX2" fmla="*/ 0 w 4344651"/>
                <a:gd name="connsiteY2" fmla="*/ 528409 h 528409"/>
                <a:gd name="connsiteX0" fmla="*/ 4344651 w 4344651"/>
                <a:gd name="connsiteY0" fmla="*/ 119745 h 575812"/>
                <a:gd name="connsiteX1" fmla="*/ 2248384 w 4344651"/>
                <a:gd name="connsiteY1" fmla="*/ 3802 h 575812"/>
                <a:gd name="connsiteX2" fmla="*/ 0 w 4344651"/>
                <a:gd name="connsiteY2" fmla="*/ 575812 h 575812"/>
                <a:gd name="connsiteX0" fmla="*/ 4335800 w 4335800"/>
                <a:gd name="connsiteY0" fmla="*/ 52178 h 617074"/>
                <a:gd name="connsiteX1" fmla="*/ 2248384 w 4335800"/>
                <a:gd name="connsiteY1" fmla="*/ 45064 h 617074"/>
                <a:gd name="connsiteX2" fmla="*/ 0 w 4335800"/>
                <a:gd name="connsiteY2" fmla="*/ 617074 h 617074"/>
                <a:gd name="connsiteX0" fmla="*/ 4335800 w 4335800"/>
                <a:gd name="connsiteY0" fmla="*/ 40556 h 605452"/>
                <a:gd name="connsiteX1" fmla="*/ 2248384 w 4335800"/>
                <a:gd name="connsiteY1" fmla="*/ 33442 h 605452"/>
                <a:gd name="connsiteX2" fmla="*/ 0 w 4335800"/>
                <a:gd name="connsiteY2" fmla="*/ 605452 h 605452"/>
                <a:gd name="connsiteX0" fmla="*/ 4335800 w 4335800"/>
                <a:gd name="connsiteY0" fmla="*/ 16188 h 581084"/>
                <a:gd name="connsiteX1" fmla="*/ 2248384 w 4335800"/>
                <a:gd name="connsiteY1" fmla="*/ 9074 h 581084"/>
                <a:gd name="connsiteX2" fmla="*/ 0 w 4335800"/>
                <a:gd name="connsiteY2" fmla="*/ 581084 h 581084"/>
                <a:gd name="connsiteX0" fmla="*/ 3397542 w 3397542"/>
                <a:gd name="connsiteY0" fmla="*/ 48144 h 603146"/>
                <a:gd name="connsiteX1" fmla="*/ 2248384 w 3397542"/>
                <a:gd name="connsiteY1" fmla="*/ 31136 h 603146"/>
                <a:gd name="connsiteX2" fmla="*/ 0 w 3397542"/>
                <a:gd name="connsiteY2" fmla="*/ 603146 h 603146"/>
                <a:gd name="connsiteX0" fmla="*/ 3397542 w 3397542"/>
                <a:gd name="connsiteY0" fmla="*/ 52771 h 607773"/>
                <a:gd name="connsiteX1" fmla="*/ 2248384 w 3397542"/>
                <a:gd name="connsiteY1" fmla="*/ 35763 h 607773"/>
                <a:gd name="connsiteX2" fmla="*/ 0 w 3397542"/>
                <a:gd name="connsiteY2" fmla="*/ 607773 h 607773"/>
                <a:gd name="connsiteX0" fmla="*/ 3397542 w 3397542"/>
                <a:gd name="connsiteY0" fmla="*/ 52771 h 607773"/>
                <a:gd name="connsiteX1" fmla="*/ 2248384 w 3397542"/>
                <a:gd name="connsiteY1" fmla="*/ 35763 h 607773"/>
                <a:gd name="connsiteX2" fmla="*/ 0 w 3397542"/>
                <a:gd name="connsiteY2" fmla="*/ 607773 h 607773"/>
                <a:gd name="connsiteX0" fmla="*/ 3397542 w 3397542"/>
                <a:gd name="connsiteY0" fmla="*/ 31452 h 586454"/>
                <a:gd name="connsiteX1" fmla="*/ 2248384 w 3397542"/>
                <a:gd name="connsiteY1" fmla="*/ 14444 h 586454"/>
                <a:gd name="connsiteX2" fmla="*/ 0 w 3397542"/>
                <a:gd name="connsiteY2" fmla="*/ 586454 h 586454"/>
                <a:gd name="connsiteX0" fmla="*/ 3397542 w 3397542"/>
                <a:gd name="connsiteY0" fmla="*/ 31452 h 586454"/>
                <a:gd name="connsiteX1" fmla="*/ 2248384 w 3397542"/>
                <a:gd name="connsiteY1" fmla="*/ 14444 h 586454"/>
                <a:gd name="connsiteX2" fmla="*/ 0 w 3397542"/>
                <a:gd name="connsiteY2" fmla="*/ 586454 h 586454"/>
                <a:gd name="connsiteX0" fmla="*/ 3397542 w 3397542"/>
                <a:gd name="connsiteY0" fmla="*/ 32330 h 617013"/>
                <a:gd name="connsiteX1" fmla="*/ 2248384 w 3397542"/>
                <a:gd name="connsiteY1" fmla="*/ 45003 h 617013"/>
                <a:gd name="connsiteX2" fmla="*/ 0 w 3397542"/>
                <a:gd name="connsiteY2" fmla="*/ 617013 h 617013"/>
                <a:gd name="connsiteX0" fmla="*/ 3397542 w 3397651"/>
                <a:gd name="connsiteY0" fmla="*/ 30053 h 614736"/>
                <a:gd name="connsiteX1" fmla="*/ 2248384 w 3397651"/>
                <a:gd name="connsiteY1" fmla="*/ 42726 h 614736"/>
                <a:gd name="connsiteX2" fmla="*/ 0 w 3397651"/>
                <a:gd name="connsiteY2" fmla="*/ 614736 h 614736"/>
                <a:gd name="connsiteX0" fmla="*/ 3388691 w 3388801"/>
                <a:gd name="connsiteY0" fmla="*/ 0 h 653937"/>
                <a:gd name="connsiteX1" fmla="*/ 2248384 w 3388801"/>
                <a:gd name="connsiteY1" fmla="*/ 81927 h 653937"/>
                <a:gd name="connsiteX2" fmla="*/ 0 w 3388801"/>
                <a:gd name="connsiteY2" fmla="*/ 653937 h 653937"/>
                <a:gd name="connsiteX0" fmla="*/ 3353285 w 3353394"/>
                <a:gd name="connsiteY0" fmla="*/ 0 h 515428"/>
                <a:gd name="connsiteX1" fmla="*/ 2212978 w 3353394"/>
                <a:gd name="connsiteY1" fmla="*/ 81927 h 515428"/>
                <a:gd name="connsiteX2" fmla="*/ 0 w 3353394"/>
                <a:gd name="connsiteY2" fmla="*/ 515428 h 515428"/>
                <a:gd name="connsiteX0" fmla="*/ 3353285 w 3353390"/>
                <a:gd name="connsiteY0" fmla="*/ 17770 h 533198"/>
                <a:gd name="connsiteX1" fmla="*/ 2186424 w 3353390"/>
                <a:gd name="connsiteY1" fmla="*/ 40336 h 533198"/>
                <a:gd name="connsiteX2" fmla="*/ 0 w 3353390"/>
                <a:gd name="connsiteY2" fmla="*/ 533198 h 533198"/>
                <a:gd name="connsiteX0" fmla="*/ 3353285 w 3353377"/>
                <a:gd name="connsiteY0" fmla="*/ 0 h 515428"/>
                <a:gd name="connsiteX1" fmla="*/ 2097909 w 3353377"/>
                <a:gd name="connsiteY1" fmla="*/ 52246 h 515428"/>
                <a:gd name="connsiteX2" fmla="*/ 0 w 3353377"/>
                <a:gd name="connsiteY2" fmla="*/ 515428 h 515428"/>
                <a:gd name="connsiteX0" fmla="*/ 3379839 w 3379931"/>
                <a:gd name="connsiteY0" fmla="*/ 2710 h 567606"/>
                <a:gd name="connsiteX1" fmla="*/ 2124463 w 3379931"/>
                <a:gd name="connsiteY1" fmla="*/ 54956 h 567606"/>
                <a:gd name="connsiteX2" fmla="*/ 0 w 3379931"/>
                <a:gd name="connsiteY2" fmla="*/ 567606 h 567606"/>
                <a:gd name="connsiteX0" fmla="*/ 3388690 w 3388782"/>
                <a:gd name="connsiteY0" fmla="*/ 18297 h 810744"/>
                <a:gd name="connsiteX1" fmla="*/ 2133314 w 3388782"/>
                <a:gd name="connsiteY1" fmla="*/ 70543 h 810744"/>
                <a:gd name="connsiteX2" fmla="*/ 0 w 3388782"/>
                <a:gd name="connsiteY2" fmla="*/ 810745 h 810744"/>
                <a:gd name="connsiteX0" fmla="*/ 3388690 w 3388779"/>
                <a:gd name="connsiteY0" fmla="*/ 0 h 792448"/>
                <a:gd name="connsiteX1" fmla="*/ 2106760 w 3388779"/>
                <a:gd name="connsiteY1" fmla="*/ 141288 h 792448"/>
                <a:gd name="connsiteX2" fmla="*/ 0 w 3388779"/>
                <a:gd name="connsiteY2" fmla="*/ 792448 h 792448"/>
                <a:gd name="connsiteX0" fmla="*/ 3247066 w 3247152"/>
                <a:gd name="connsiteY0" fmla="*/ 0 h 1079361"/>
                <a:gd name="connsiteX1" fmla="*/ 1965136 w 3247152"/>
                <a:gd name="connsiteY1" fmla="*/ 141288 h 1079361"/>
                <a:gd name="connsiteX2" fmla="*/ 0 w 3247152"/>
                <a:gd name="connsiteY2" fmla="*/ 1079361 h 1079361"/>
                <a:gd name="connsiteX0" fmla="*/ 3247066 w 3247169"/>
                <a:gd name="connsiteY0" fmla="*/ 0 h 1079361"/>
                <a:gd name="connsiteX1" fmla="*/ 2089057 w 3247169"/>
                <a:gd name="connsiteY1" fmla="*/ 161075 h 1079361"/>
                <a:gd name="connsiteX2" fmla="*/ 0 w 3247169"/>
                <a:gd name="connsiteY2" fmla="*/ 1079361 h 1079361"/>
                <a:gd name="connsiteX0" fmla="*/ 3247066 w 3247169"/>
                <a:gd name="connsiteY0" fmla="*/ 0 h 1079361"/>
                <a:gd name="connsiteX1" fmla="*/ 2089057 w 3247169"/>
                <a:gd name="connsiteY1" fmla="*/ 161075 h 1079361"/>
                <a:gd name="connsiteX2" fmla="*/ 0 w 3247169"/>
                <a:gd name="connsiteY2" fmla="*/ 1079361 h 1079361"/>
              </a:gdLst>
              <a:ahLst/>
              <a:cxnLst>
                <a:cxn ang="0">
                  <a:pos x="connsiteX0" y="connsiteY0"/>
                </a:cxn>
                <a:cxn ang="0">
                  <a:pos x="connsiteX1" y="connsiteY1"/>
                </a:cxn>
                <a:cxn ang="0">
                  <a:pos x="connsiteX2" y="connsiteY2"/>
                </a:cxn>
              </a:cxnLst>
              <a:rect l="l" t="t" r="r" b="b"/>
              <a:pathLst>
                <a:path w="3247169" h="1079361">
                  <a:moveTo>
                    <a:pt x="3247066" y="0"/>
                  </a:moveTo>
                  <a:cubicBezTo>
                    <a:pt x="3256430" y="17417"/>
                    <a:pt x="2630235" y="-18818"/>
                    <a:pt x="2089057" y="161075"/>
                  </a:cubicBezTo>
                  <a:cubicBezTo>
                    <a:pt x="1547879" y="340968"/>
                    <a:pt x="596017" y="715252"/>
                    <a:pt x="0" y="1079361"/>
                  </a:cubicBezTo>
                </a:path>
              </a:pathLst>
            </a:custGeom>
            <a:noFill/>
            <a:ln w="57150">
              <a:solidFill>
                <a:srgbClr val="376092"/>
              </a:solidFill>
              <a:headEnd type="none" w="med" len="med"/>
              <a:tailEnd type="arrow"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3" name="Straight Arrow Connector 12"/>
            <p:cNvCxnSpPr/>
            <p:nvPr/>
          </p:nvCxnSpPr>
          <p:spPr>
            <a:xfrm flipH="1">
              <a:off x="7689304" y="4526471"/>
              <a:ext cx="1944216" cy="0"/>
            </a:xfrm>
            <a:prstGeom prst="straightConnector1">
              <a:avLst/>
            </a:prstGeom>
            <a:ln w="57150">
              <a:solidFill>
                <a:srgbClr val="37609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 name="Freeform 15"/>
            <p:cNvSpPr/>
            <p:nvPr/>
          </p:nvSpPr>
          <p:spPr>
            <a:xfrm rot="19632069">
              <a:off x="5145177" y="4748326"/>
              <a:ext cx="751694" cy="136407"/>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638523 w 638523"/>
                <a:gd name="connsiteY0" fmla="*/ 137457 h 277775"/>
                <a:gd name="connsiteX1" fmla="*/ 0 w 638523"/>
                <a:gd name="connsiteY1" fmla="*/ 220812 h 277775"/>
                <a:gd name="connsiteX0" fmla="*/ 638523 w 638523"/>
                <a:gd name="connsiteY0" fmla="*/ 56701 h 212239"/>
                <a:gd name="connsiteX1" fmla="*/ 0 w 638523"/>
                <a:gd name="connsiteY1" fmla="*/ 140056 h 212239"/>
                <a:gd name="connsiteX0" fmla="*/ 657703 w 657703"/>
                <a:gd name="connsiteY0" fmla="*/ 54165 h 239841"/>
                <a:gd name="connsiteX1" fmla="*/ 0 w 657703"/>
                <a:gd name="connsiteY1" fmla="*/ 170785 h 239841"/>
                <a:gd name="connsiteX0" fmla="*/ 657703 w 657703"/>
                <a:gd name="connsiteY0" fmla="*/ 62013 h 212693"/>
                <a:gd name="connsiteX1" fmla="*/ 0 w 657703"/>
                <a:gd name="connsiteY1" fmla="*/ 178633 h 212693"/>
                <a:gd name="connsiteX0" fmla="*/ 657703 w 657703"/>
                <a:gd name="connsiteY0" fmla="*/ 55987 h 232257"/>
                <a:gd name="connsiteX1" fmla="*/ 0 w 657703"/>
                <a:gd name="connsiteY1" fmla="*/ 172607 h 232257"/>
                <a:gd name="connsiteX0" fmla="*/ 698544 w 698544"/>
                <a:gd name="connsiteY0" fmla="*/ 66320 h 141684"/>
                <a:gd name="connsiteX1" fmla="*/ 0 w 698544"/>
                <a:gd name="connsiteY1" fmla="*/ 71133 h 141684"/>
              </a:gdLst>
              <a:ahLst/>
              <a:cxnLst>
                <a:cxn ang="0">
                  <a:pos x="connsiteX0" y="connsiteY0"/>
                </a:cxn>
                <a:cxn ang="0">
                  <a:pos x="connsiteX1" y="connsiteY1"/>
                </a:cxn>
              </a:cxnLst>
              <a:rect l="l" t="t" r="r" b="b"/>
              <a:pathLst>
                <a:path w="698544" h="141684">
                  <a:moveTo>
                    <a:pt x="698544" y="66320"/>
                  </a:moveTo>
                  <a:cubicBezTo>
                    <a:pt x="233847" y="-168356"/>
                    <a:pt x="432075" y="314330"/>
                    <a:pt x="0" y="71133"/>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sp>
          <p:nvSpPr>
            <p:cNvPr id="19" name="Freeform 18"/>
            <p:cNvSpPr/>
            <p:nvPr/>
          </p:nvSpPr>
          <p:spPr>
            <a:xfrm rot="191115">
              <a:off x="6105166" y="4041538"/>
              <a:ext cx="714414" cy="143775"/>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619710 w 619710"/>
                <a:gd name="connsiteY0" fmla="*/ 129663 h 329583"/>
                <a:gd name="connsiteX1" fmla="*/ 0 w 619710"/>
                <a:gd name="connsiteY1" fmla="*/ 276251 h 329583"/>
                <a:gd name="connsiteX0" fmla="*/ 619710 w 619710"/>
                <a:gd name="connsiteY0" fmla="*/ 0 h 317619"/>
                <a:gd name="connsiteX1" fmla="*/ 0 w 619710"/>
                <a:gd name="connsiteY1" fmla="*/ 146588 h 317619"/>
                <a:gd name="connsiteX0" fmla="*/ 619710 w 619710"/>
                <a:gd name="connsiteY0" fmla="*/ 0 h 146588"/>
                <a:gd name="connsiteX1" fmla="*/ 0 w 619710"/>
                <a:gd name="connsiteY1" fmla="*/ 146588 h 146588"/>
                <a:gd name="connsiteX0" fmla="*/ 663899 w 663899"/>
                <a:gd name="connsiteY0" fmla="*/ 0 h 149337"/>
                <a:gd name="connsiteX1" fmla="*/ 0 w 663899"/>
                <a:gd name="connsiteY1" fmla="*/ 149337 h 149337"/>
                <a:gd name="connsiteX0" fmla="*/ 663899 w 663899"/>
                <a:gd name="connsiteY0" fmla="*/ 0 h 149337"/>
                <a:gd name="connsiteX1" fmla="*/ 0 w 663899"/>
                <a:gd name="connsiteY1" fmla="*/ 149337 h 149337"/>
              </a:gdLst>
              <a:ahLst/>
              <a:cxnLst>
                <a:cxn ang="0">
                  <a:pos x="connsiteX0" y="connsiteY0"/>
                </a:cxn>
                <a:cxn ang="0">
                  <a:pos x="connsiteX1" y="connsiteY1"/>
                </a:cxn>
              </a:cxnLst>
              <a:rect l="l" t="t" r="r" b="b"/>
              <a:pathLst>
                <a:path w="663899" h="149337">
                  <a:moveTo>
                    <a:pt x="663899" y="0"/>
                  </a:moveTo>
                  <a:cubicBezTo>
                    <a:pt x="369780" y="285270"/>
                    <a:pt x="268513" y="-125731"/>
                    <a:pt x="0" y="149337"/>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sp>
          <p:nvSpPr>
            <p:cNvPr id="24" name="Freeform 23"/>
            <p:cNvSpPr/>
            <p:nvPr/>
          </p:nvSpPr>
          <p:spPr>
            <a:xfrm rot="20042905">
              <a:off x="4794698" y="4486704"/>
              <a:ext cx="1722483" cy="189571"/>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883900 w 883900"/>
                <a:gd name="connsiteY0" fmla="*/ 167576 h 167576"/>
                <a:gd name="connsiteX1" fmla="*/ 0 w 883900"/>
                <a:gd name="connsiteY1" fmla="*/ 63613 h 167576"/>
                <a:gd name="connsiteX0" fmla="*/ 883900 w 883900"/>
                <a:gd name="connsiteY0" fmla="*/ 221812 h 221812"/>
                <a:gd name="connsiteX1" fmla="*/ 740355 w 883900"/>
                <a:gd name="connsiteY1" fmla="*/ 92816 h 221812"/>
                <a:gd name="connsiteX2" fmla="*/ 0 w 883900"/>
                <a:gd name="connsiteY2" fmla="*/ 117849 h 221812"/>
                <a:gd name="connsiteX0" fmla="*/ 1367489 w 1367489"/>
                <a:gd name="connsiteY0" fmla="*/ 286822 h 286822"/>
                <a:gd name="connsiteX1" fmla="*/ 740355 w 1367489"/>
                <a:gd name="connsiteY1" fmla="*/ 92816 h 286822"/>
                <a:gd name="connsiteX2" fmla="*/ 0 w 1367489"/>
                <a:gd name="connsiteY2" fmla="*/ 117849 h 286822"/>
                <a:gd name="connsiteX0" fmla="*/ 1367489 w 1367489"/>
                <a:gd name="connsiteY0" fmla="*/ 286822 h 286884"/>
                <a:gd name="connsiteX1" fmla="*/ 740355 w 1367489"/>
                <a:gd name="connsiteY1" fmla="*/ 92816 h 286884"/>
                <a:gd name="connsiteX2" fmla="*/ 0 w 1367489"/>
                <a:gd name="connsiteY2" fmla="*/ 117849 h 286884"/>
                <a:gd name="connsiteX0" fmla="*/ 1367489 w 1367489"/>
                <a:gd name="connsiteY0" fmla="*/ 286822 h 310514"/>
                <a:gd name="connsiteX1" fmla="*/ 740355 w 1367489"/>
                <a:gd name="connsiteY1" fmla="*/ 92816 h 310514"/>
                <a:gd name="connsiteX2" fmla="*/ 0 w 1367489"/>
                <a:gd name="connsiteY2" fmla="*/ 117849 h 310514"/>
                <a:gd name="connsiteX0" fmla="*/ 1367489 w 1367489"/>
                <a:gd name="connsiteY0" fmla="*/ 280548 h 304240"/>
                <a:gd name="connsiteX1" fmla="*/ 740355 w 1367489"/>
                <a:gd name="connsiteY1" fmla="*/ 86542 h 304240"/>
                <a:gd name="connsiteX2" fmla="*/ 0 w 1367489"/>
                <a:gd name="connsiteY2" fmla="*/ 111575 h 304240"/>
                <a:gd name="connsiteX0" fmla="*/ 1367489 w 1367489"/>
                <a:gd name="connsiteY0" fmla="*/ 280548 h 281143"/>
                <a:gd name="connsiteX1" fmla="*/ 740355 w 1367489"/>
                <a:gd name="connsiteY1" fmla="*/ 86542 h 281143"/>
                <a:gd name="connsiteX2" fmla="*/ 0 w 1367489"/>
                <a:gd name="connsiteY2" fmla="*/ 111575 h 281143"/>
                <a:gd name="connsiteX0" fmla="*/ 1367489 w 1367489"/>
                <a:gd name="connsiteY0" fmla="*/ 280548 h 280813"/>
                <a:gd name="connsiteX1" fmla="*/ 740355 w 1367489"/>
                <a:gd name="connsiteY1" fmla="*/ 86542 h 280813"/>
                <a:gd name="connsiteX2" fmla="*/ 0 w 1367489"/>
                <a:gd name="connsiteY2" fmla="*/ 111575 h 280813"/>
                <a:gd name="connsiteX0" fmla="*/ 1367489 w 1367489"/>
                <a:gd name="connsiteY0" fmla="*/ 260872 h 261137"/>
                <a:gd name="connsiteX1" fmla="*/ 740355 w 1367489"/>
                <a:gd name="connsiteY1" fmla="*/ 66866 h 261137"/>
                <a:gd name="connsiteX2" fmla="*/ 0 w 1367489"/>
                <a:gd name="connsiteY2" fmla="*/ 91899 h 261137"/>
                <a:gd name="connsiteX0" fmla="*/ 1367489 w 1367489"/>
                <a:gd name="connsiteY0" fmla="*/ 203427 h 211914"/>
                <a:gd name="connsiteX1" fmla="*/ 733032 w 1367489"/>
                <a:gd name="connsiteY1" fmla="*/ 71456 h 211914"/>
                <a:gd name="connsiteX2" fmla="*/ 0 w 1367489"/>
                <a:gd name="connsiteY2" fmla="*/ 34454 h 211914"/>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21970"/>
                <a:gd name="connsiteX1" fmla="*/ 733032 w 1367489"/>
                <a:gd name="connsiteY1" fmla="*/ 71456 h 221970"/>
                <a:gd name="connsiteX2" fmla="*/ 0 w 1367489"/>
                <a:gd name="connsiteY2" fmla="*/ 34454 h 221970"/>
                <a:gd name="connsiteX0" fmla="*/ 1367489 w 1367489"/>
                <a:gd name="connsiteY0" fmla="*/ 203427 h 224760"/>
                <a:gd name="connsiteX1" fmla="*/ 733032 w 1367489"/>
                <a:gd name="connsiteY1" fmla="*/ 71456 h 224760"/>
                <a:gd name="connsiteX2" fmla="*/ 0 w 1367489"/>
                <a:gd name="connsiteY2" fmla="*/ 34454 h 224760"/>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168973 h 217643"/>
                <a:gd name="connsiteX1" fmla="*/ 864673 w 1367489"/>
                <a:gd name="connsiteY1" fmla="*/ 141621 h 217643"/>
                <a:gd name="connsiteX2" fmla="*/ 0 w 1367489"/>
                <a:gd name="connsiteY2" fmla="*/ 0 h 217643"/>
                <a:gd name="connsiteX0" fmla="*/ 1367489 w 1367489"/>
                <a:gd name="connsiteY0" fmla="*/ 168973 h 199420"/>
                <a:gd name="connsiteX1" fmla="*/ 864673 w 1367489"/>
                <a:gd name="connsiteY1" fmla="*/ 141621 h 199420"/>
                <a:gd name="connsiteX2" fmla="*/ 0 w 1367489"/>
                <a:gd name="connsiteY2" fmla="*/ 0 h 199420"/>
                <a:gd name="connsiteX0" fmla="*/ 1367489 w 1367489"/>
                <a:gd name="connsiteY0" fmla="*/ 168973 h 212043"/>
                <a:gd name="connsiteX1" fmla="*/ 864673 w 1367489"/>
                <a:gd name="connsiteY1" fmla="*/ 141621 h 212043"/>
                <a:gd name="connsiteX2" fmla="*/ 0 w 1367489"/>
                <a:gd name="connsiteY2" fmla="*/ 0 h 212043"/>
                <a:gd name="connsiteX0" fmla="*/ 1367489 w 1367489"/>
                <a:gd name="connsiteY0" fmla="*/ 168973 h 224055"/>
                <a:gd name="connsiteX1" fmla="*/ 730218 w 1367489"/>
                <a:gd name="connsiteY1" fmla="*/ 156504 h 224055"/>
                <a:gd name="connsiteX2" fmla="*/ 0 w 1367489"/>
                <a:gd name="connsiteY2" fmla="*/ 0 h 224055"/>
                <a:gd name="connsiteX0" fmla="*/ 1367489 w 1367489"/>
                <a:gd name="connsiteY0" fmla="*/ 168973 h 219793"/>
                <a:gd name="connsiteX1" fmla="*/ 730218 w 1367489"/>
                <a:gd name="connsiteY1" fmla="*/ 156504 h 219793"/>
                <a:gd name="connsiteX2" fmla="*/ 0 w 1367489"/>
                <a:gd name="connsiteY2" fmla="*/ 0 h 219793"/>
                <a:gd name="connsiteX0" fmla="*/ 1367489 w 1367489"/>
                <a:gd name="connsiteY0" fmla="*/ 168973 h 219793"/>
                <a:gd name="connsiteX1" fmla="*/ 730218 w 1367489"/>
                <a:gd name="connsiteY1" fmla="*/ 156504 h 219793"/>
                <a:gd name="connsiteX2" fmla="*/ 0 w 1367489"/>
                <a:gd name="connsiteY2" fmla="*/ 0 h 219793"/>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16608"/>
                <a:gd name="connsiteX1" fmla="*/ 817131 w 1454402"/>
                <a:gd name="connsiteY1" fmla="*/ 137765 h 216608"/>
                <a:gd name="connsiteX2" fmla="*/ 0 w 1454402"/>
                <a:gd name="connsiteY2" fmla="*/ 0 h 216608"/>
                <a:gd name="connsiteX0" fmla="*/ 1600688 w 1600688"/>
                <a:gd name="connsiteY0" fmla="*/ 130785 h 213038"/>
                <a:gd name="connsiteX1" fmla="*/ 817131 w 1600688"/>
                <a:gd name="connsiteY1" fmla="*/ 137765 h 213038"/>
                <a:gd name="connsiteX2" fmla="*/ 0 w 1600688"/>
                <a:gd name="connsiteY2" fmla="*/ 0 h 213038"/>
                <a:gd name="connsiteX0" fmla="*/ 1600688 w 1600688"/>
                <a:gd name="connsiteY0" fmla="*/ 130785 h 196903"/>
                <a:gd name="connsiteX1" fmla="*/ 817131 w 1600688"/>
                <a:gd name="connsiteY1" fmla="*/ 137765 h 196903"/>
                <a:gd name="connsiteX2" fmla="*/ 0 w 1600688"/>
                <a:gd name="connsiteY2" fmla="*/ 0 h 196903"/>
              </a:gdLst>
              <a:ahLst/>
              <a:cxnLst>
                <a:cxn ang="0">
                  <a:pos x="connsiteX0" y="connsiteY0"/>
                </a:cxn>
                <a:cxn ang="0">
                  <a:pos x="connsiteX1" y="connsiteY1"/>
                </a:cxn>
                <a:cxn ang="0">
                  <a:pos x="connsiteX2" y="connsiteY2"/>
                </a:cxn>
              </a:cxnLst>
              <a:rect l="l" t="t" r="r" b="b"/>
              <a:pathLst>
                <a:path w="1600688" h="196903">
                  <a:moveTo>
                    <a:pt x="1600688" y="130785"/>
                  </a:moveTo>
                  <a:cubicBezTo>
                    <a:pt x="1132870" y="-85651"/>
                    <a:pt x="1090908" y="347675"/>
                    <a:pt x="817131" y="137765"/>
                  </a:cubicBezTo>
                  <a:cubicBezTo>
                    <a:pt x="371180" y="-146691"/>
                    <a:pt x="422081" y="452335"/>
                    <a:pt x="0" y="0"/>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grpSp>
      <p:sp>
        <p:nvSpPr>
          <p:cNvPr id="25" name="Content Placeholder 6"/>
          <p:cNvSpPr txBox="1">
            <a:spLocks/>
          </p:cNvSpPr>
          <p:nvPr/>
        </p:nvSpPr>
        <p:spPr bwMode="auto">
          <a:xfrm>
            <a:off x="344488" y="3789040"/>
            <a:ext cx="5529410" cy="20135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Blip>
                <a:blip r:embed="rId4"/>
              </a:buBlip>
              <a:defRPr sz="2400" kern="1200">
                <a:solidFill>
                  <a:srgbClr val="292929"/>
                </a:solidFill>
                <a:latin typeface="Trebuchet MS" pitchFamily="34" charset="0"/>
                <a:ea typeface="ＭＳ Ｐゴシック" pitchFamily="24" charset="-128"/>
                <a:cs typeface="+mn-cs"/>
              </a:defRPr>
            </a:lvl1pPr>
            <a:lvl2pPr marL="742950" indent="-28575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2pPr>
            <a:lvl3pPr marL="11430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3pPr>
            <a:lvl4pPr marL="16002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4pPr>
            <a:lvl5pPr marL="20574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5000" dirty="0">
                <a:solidFill>
                  <a:srgbClr val="8E84BA"/>
                </a:solidFill>
              </a:rPr>
              <a:t>44</a:t>
            </a:r>
            <a:r>
              <a:rPr lang="en-GB" sz="3600" dirty="0">
                <a:solidFill>
                  <a:srgbClr val="8E84BA"/>
                </a:solidFill>
              </a:rPr>
              <a:t>mph </a:t>
            </a:r>
            <a:r>
              <a:rPr lang="en-GB" sz="1400" dirty="0">
                <a:solidFill>
                  <a:srgbClr val="8E84BA"/>
                </a:solidFill>
              </a:rPr>
              <a:t>@ MTOW Ev-97, 41KTS C42</a:t>
            </a:r>
          </a:p>
          <a:p>
            <a:pPr marL="0" indent="0">
              <a:buNone/>
            </a:pPr>
            <a:endParaRPr lang="en-GB" sz="3600" dirty="0">
              <a:solidFill>
                <a:srgbClr val="8E84BA"/>
              </a:solidFill>
            </a:endParaRPr>
          </a:p>
        </p:txBody>
      </p:sp>
      <p:sp>
        <p:nvSpPr>
          <p:cNvPr id="7" name="Content Placeholder 6"/>
          <p:cNvSpPr>
            <a:spLocks noGrp="1"/>
          </p:cNvSpPr>
          <p:nvPr>
            <p:ph idx="1"/>
          </p:nvPr>
        </p:nvSpPr>
        <p:spPr>
          <a:xfrm>
            <a:off x="495299" y="1268760"/>
            <a:ext cx="8733555" cy="2647108"/>
          </a:xfrm>
        </p:spPr>
        <p:txBody>
          <a:bodyPr/>
          <a:lstStyle/>
          <a:p>
            <a:r>
              <a:rPr lang="en-GB" dirty="0">
                <a:solidFill>
                  <a:schemeClr val="tx1">
                    <a:lumMod val="85000"/>
                    <a:lumOff val="15000"/>
                  </a:schemeClr>
                </a:solidFill>
              </a:rPr>
              <a:t>The stall occurs whenever the Critical Angle of Attack is exceeded</a:t>
            </a:r>
          </a:p>
          <a:p>
            <a:r>
              <a:rPr lang="en-GB" dirty="0">
                <a:solidFill>
                  <a:srgbClr val="FF0000"/>
                </a:solidFill>
              </a:rPr>
              <a:t>Fully controlled flight is not possible below this critical angle and airspeed</a:t>
            </a:r>
          </a:p>
          <a:p>
            <a:pPr lvl="1"/>
            <a:endParaRPr lang="en-GB" dirty="0"/>
          </a:p>
          <a:p>
            <a:pPr lvl="1"/>
            <a:endParaRPr lang="en-GB" dirty="0"/>
          </a:p>
          <a:p>
            <a:pPr lvl="1"/>
            <a:endParaRPr lang="en-GB" dirty="0"/>
          </a:p>
        </p:txBody>
      </p:sp>
    </p:spTree>
    <p:extLst>
      <p:ext uri="{BB962C8B-B14F-4D97-AF65-F5344CB8AC3E}">
        <p14:creationId xmlns:p14="http://schemas.microsoft.com/office/powerpoint/2010/main" val="4285815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fade">
                                      <p:cBhvr>
                                        <p:cTn id="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p:cNvGrpSpPr/>
          <p:nvPr/>
        </p:nvGrpSpPr>
        <p:grpSpPr>
          <a:xfrm rot="21308570">
            <a:off x="1323584" y="2878996"/>
            <a:ext cx="5737254" cy="3351303"/>
            <a:chOff x="1405880" y="1412776"/>
            <a:chExt cx="8500120" cy="4965175"/>
          </a:xfrm>
        </p:grpSpPr>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1447884">
              <a:off x="1405880" y="1412776"/>
              <a:ext cx="8500120" cy="4965175"/>
            </a:xfrm>
            <a:prstGeom prst="rect">
              <a:avLst/>
            </a:prstGeom>
          </p:spPr>
        </p:pic>
        <p:pic>
          <p:nvPicPr>
            <p:cNvPr id="24" name="Picture 2" descr="C:\Users\Marcus\Desktop\10A assets\10a.3.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21434180">
              <a:off x="5208988" y="3523329"/>
              <a:ext cx="2512692" cy="1718301"/>
            </a:xfrm>
            <a:prstGeom prst="rect">
              <a:avLst/>
            </a:prstGeom>
            <a:noFill/>
            <a:extLst>
              <a:ext uri="{909E8E84-426E-40DD-AFC4-6F175D3DCCD1}">
                <a14:hiddenFill xmlns:a14="http://schemas.microsoft.com/office/drawing/2010/main">
                  <a:solidFill>
                    <a:srgbClr val="FFFFFF"/>
                  </a:solidFill>
                </a14:hiddenFill>
              </a:ext>
            </a:extLst>
          </p:spPr>
        </p:pic>
        <p:grpSp>
          <p:nvGrpSpPr>
            <p:cNvPr id="25" name="Group 24"/>
            <p:cNvGrpSpPr/>
            <p:nvPr/>
          </p:nvGrpSpPr>
          <p:grpSpPr>
            <a:xfrm>
              <a:off x="3986784" y="4077072"/>
              <a:ext cx="5646736" cy="717895"/>
              <a:chOff x="3986784" y="4148942"/>
              <a:chExt cx="5646736" cy="717895"/>
            </a:xfrm>
          </p:grpSpPr>
          <p:sp>
            <p:nvSpPr>
              <p:cNvPr id="28" name="Freeform 27"/>
              <p:cNvSpPr/>
              <p:nvPr/>
            </p:nvSpPr>
            <p:spPr>
              <a:xfrm>
                <a:off x="3986784" y="4148942"/>
                <a:ext cx="4899754" cy="717895"/>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472366 w 4472366"/>
                  <a:gd name="connsiteY0" fmla="*/ 289606 h 745673"/>
                  <a:gd name="connsiteX1" fmla="*/ 3314701 w 4472366"/>
                  <a:gd name="connsiteY1" fmla="*/ 251790 h 745673"/>
                  <a:gd name="connsiteX2" fmla="*/ 2345749 w 4472366"/>
                  <a:gd name="connsiteY2" fmla="*/ 15366 h 745673"/>
                  <a:gd name="connsiteX3" fmla="*/ 0 w 4472366"/>
                  <a:gd name="connsiteY3" fmla="*/ 745673 h 745673"/>
                  <a:gd name="connsiteX0" fmla="*/ 4647709 w 4647709"/>
                  <a:gd name="connsiteY0" fmla="*/ 289606 h 745673"/>
                  <a:gd name="connsiteX1" fmla="*/ 3314701 w 4647709"/>
                  <a:gd name="connsiteY1" fmla="*/ 251790 h 745673"/>
                  <a:gd name="connsiteX2" fmla="*/ 2345749 w 4647709"/>
                  <a:gd name="connsiteY2" fmla="*/ 15366 h 745673"/>
                  <a:gd name="connsiteX3" fmla="*/ 0 w 4647709"/>
                  <a:gd name="connsiteY3" fmla="*/ 745673 h 745673"/>
                  <a:gd name="connsiteX0" fmla="*/ 4553293 w 4553293"/>
                  <a:gd name="connsiteY0" fmla="*/ 289606 h 745673"/>
                  <a:gd name="connsiteX1" fmla="*/ 3314701 w 4553293"/>
                  <a:gd name="connsiteY1" fmla="*/ 251790 h 745673"/>
                  <a:gd name="connsiteX2" fmla="*/ 2345749 w 4553293"/>
                  <a:gd name="connsiteY2" fmla="*/ 15366 h 745673"/>
                  <a:gd name="connsiteX3" fmla="*/ 0 w 4553293"/>
                  <a:gd name="connsiteY3" fmla="*/ 745673 h 745673"/>
                </a:gdLst>
                <a:ahLst/>
                <a:cxnLst>
                  <a:cxn ang="0">
                    <a:pos x="connsiteX0" y="connsiteY0"/>
                  </a:cxn>
                  <a:cxn ang="0">
                    <a:pos x="connsiteX1" y="connsiteY1"/>
                  </a:cxn>
                  <a:cxn ang="0">
                    <a:pos x="connsiteX2" y="connsiteY2"/>
                  </a:cxn>
                  <a:cxn ang="0">
                    <a:pos x="connsiteX3" y="connsiteY3"/>
                  </a:cxn>
                </a:cxnLst>
                <a:rect l="l" t="t" r="r" b="b"/>
                <a:pathLst>
                  <a:path w="4553293" h="745673">
                    <a:moveTo>
                      <a:pt x="4553293" y="289606"/>
                    </a:moveTo>
                    <a:cubicBezTo>
                      <a:pt x="4539774" y="295805"/>
                      <a:pt x="3682625" y="297497"/>
                      <a:pt x="3314701" y="251790"/>
                    </a:cubicBezTo>
                    <a:cubicBezTo>
                      <a:pt x="2946777" y="206083"/>
                      <a:pt x="2898199" y="-66948"/>
                      <a:pt x="2345749" y="15366"/>
                    </a:cubicBezTo>
                    <a:cubicBezTo>
                      <a:pt x="1793299" y="97680"/>
                      <a:pt x="764196" y="460712"/>
                      <a:pt x="0" y="745673"/>
                    </a:cubicBezTo>
                  </a:path>
                </a:pathLst>
              </a:custGeom>
              <a:noFill/>
              <a:ln w="57150">
                <a:solidFill>
                  <a:schemeClr val="accent2"/>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9" name="Straight Arrow Connector 28"/>
              <p:cNvCxnSpPr/>
              <p:nvPr/>
            </p:nvCxnSpPr>
            <p:spPr>
              <a:xfrm flipH="1">
                <a:off x="8697416" y="4436974"/>
                <a:ext cx="936104" cy="0"/>
              </a:xfrm>
              <a:prstGeom prst="straightConnector1">
                <a:avLst/>
              </a:prstGeom>
              <a:ln w="57150">
                <a:solidFill>
                  <a:schemeClr val="accent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26" name="Freeform 25"/>
            <p:cNvSpPr/>
            <p:nvPr/>
          </p:nvSpPr>
          <p:spPr>
            <a:xfrm>
              <a:off x="4098427" y="4525005"/>
              <a:ext cx="3637113" cy="546462"/>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2302 h 739007"/>
                <a:gd name="connsiteX1" fmla="*/ 2345749 w 4477424"/>
                <a:gd name="connsiteY1" fmla="*/ 8700 h 739007"/>
                <a:gd name="connsiteX2" fmla="*/ 0 w 4477424"/>
                <a:gd name="connsiteY2" fmla="*/ 739007 h 739007"/>
                <a:gd name="connsiteX0" fmla="*/ 4477424 w 4477424"/>
                <a:gd name="connsiteY0" fmla="*/ 41163 h 437868"/>
                <a:gd name="connsiteX1" fmla="*/ 1920878 w 4477424"/>
                <a:gd name="connsiteY1" fmla="*/ 63729 h 437868"/>
                <a:gd name="connsiteX2" fmla="*/ 0 w 4477424"/>
                <a:gd name="connsiteY2" fmla="*/ 437868 h 437868"/>
                <a:gd name="connsiteX0" fmla="*/ 4477424 w 4477424"/>
                <a:gd name="connsiteY0" fmla="*/ 32049 h 428754"/>
                <a:gd name="connsiteX1" fmla="*/ 1894324 w 4477424"/>
                <a:gd name="connsiteY1" fmla="*/ 84296 h 428754"/>
                <a:gd name="connsiteX2" fmla="*/ 0 w 4477424"/>
                <a:gd name="connsiteY2" fmla="*/ 428754 h 428754"/>
                <a:gd name="connsiteX0" fmla="*/ 4477424 w 4477424"/>
                <a:gd name="connsiteY0" fmla="*/ 23511 h 420216"/>
                <a:gd name="connsiteX1" fmla="*/ 1894324 w 4477424"/>
                <a:gd name="connsiteY1" fmla="*/ 75758 h 420216"/>
                <a:gd name="connsiteX2" fmla="*/ 0 w 4477424"/>
                <a:gd name="connsiteY2" fmla="*/ 420216 h 420216"/>
                <a:gd name="connsiteX0" fmla="*/ 4477424 w 4477424"/>
                <a:gd name="connsiteY0" fmla="*/ 0 h 396705"/>
                <a:gd name="connsiteX1" fmla="*/ 1894324 w 4477424"/>
                <a:gd name="connsiteY1" fmla="*/ 52247 h 396705"/>
                <a:gd name="connsiteX2" fmla="*/ 0 w 4477424"/>
                <a:gd name="connsiteY2" fmla="*/ 396705 h 396705"/>
                <a:gd name="connsiteX0" fmla="*/ 4477424 w 4477424"/>
                <a:gd name="connsiteY0" fmla="*/ 66475 h 463180"/>
                <a:gd name="connsiteX1" fmla="*/ 2540483 w 4477424"/>
                <a:gd name="connsiteY1" fmla="*/ 0 h 463180"/>
                <a:gd name="connsiteX2" fmla="*/ 0 w 4477424"/>
                <a:gd name="connsiteY2" fmla="*/ 463180 h 463180"/>
                <a:gd name="connsiteX0" fmla="*/ 4477424 w 4477424"/>
                <a:gd name="connsiteY0" fmla="*/ 66475 h 463180"/>
                <a:gd name="connsiteX1" fmla="*/ 2540483 w 4477424"/>
                <a:gd name="connsiteY1" fmla="*/ 0 h 463180"/>
                <a:gd name="connsiteX2" fmla="*/ 0 w 4477424"/>
                <a:gd name="connsiteY2" fmla="*/ 463180 h 463180"/>
                <a:gd name="connsiteX0" fmla="*/ 4247285 w 4247285"/>
                <a:gd name="connsiteY0" fmla="*/ 87976 h 494574"/>
                <a:gd name="connsiteX1" fmla="*/ 2310344 w 4247285"/>
                <a:gd name="connsiteY1" fmla="*/ 21501 h 494574"/>
                <a:gd name="connsiteX2" fmla="*/ 0 w 4247285"/>
                <a:gd name="connsiteY2" fmla="*/ 494575 h 494574"/>
                <a:gd name="connsiteX0" fmla="*/ 4300394 w 4300394"/>
                <a:gd name="connsiteY0" fmla="*/ 88649 h 505142"/>
                <a:gd name="connsiteX1" fmla="*/ 2363453 w 4300394"/>
                <a:gd name="connsiteY1" fmla="*/ 22174 h 505142"/>
                <a:gd name="connsiteX2" fmla="*/ 0 w 4300394"/>
                <a:gd name="connsiteY2" fmla="*/ 505142 h 505142"/>
                <a:gd name="connsiteX0" fmla="*/ 4344651 w 4344651"/>
                <a:gd name="connsiteY0" fmla="*/ 91356 h 547423"/>
                <a:gd name="connsiteX1" fmla="*/ 2407710 w 4344651"/>
                <a:gd name="connsiteY1" fmla="*/ 24881 h 547423"/>
                <a:gd name="connsiteX2" fmla="*/ 0 w 4344651"/>
                <a:gd name="connsiteY2" fmla="*/ 547423 h 547423"/>
                <a:gd name="connsiteX0" fmla="*/ 4344651 w 4344651"/>
                <a:gd name="connsiteY0" fmla="*/ 91356 h 547423"/>
                <a:gd name="connsiteX1" fmla="*/ 2407710 w 4344651"/>
                <a:gd name="connsiteY1" fmla="*/ 24881 h 547423"/>
                <a:gd name="connsiteX2" fmla="*/ 0 w 4344651"/>
                <a:gd name="connsiteY2" fmla="*/ 547423 h 547423"/>
                <a:gd name="connsiteX0" fmla="*/ 4344651 w 4344651"/>
                <a:gd name="connsiteY0" fmla="*/ 72342 h 528409"/>
                <a:gd name="connsiteX1" fmla="*/ 2407710 w 4344651"/>
                <a:gd name="connsiteY1" fmla="*/ 5867 h 528409"/>
                <a:gd name="connsiteX2" fmla="*/ 0 w 4344651"/>
                <a:gd name="connsiteY2" fmla="*/ 528409 h 528409"/>
                <a:gd name="connsiteX0" fmla="*/ 4344651 w 4344651"/>
                <a:gd name="connsiteY0" fmla="*/ 119745 h 575812"/>
                <a:gd name="connsiteX1" fmla="*/ 2248384 w 4344651"/>
                <a:gd name="connsiteY1" fmla="*/ 3802 h 575812"/>
                <a:gd name="connsiteX2" fmla="*/ 0 w 4344651"/>
                <a:gd name="connsiteY2" fmla="*/ 575812 h 575812"/>
                <a:gd name="connsiteX0" fmla="*/ 4335800 w 4335800"/>
                <a:gd name="connsiteY0" fmla="*/ 52178 h 617074"/>
                <a:gd name="connsiteX1" fmla="*/ 2248384 w 4335800"/>
                <a:gd name="connsiteY1" fmla="*/ 45064 h 617074"/>
                <a:gd name="connsiteX2" fmla="*/ 0 w 4335800"/>
                <a:gd name="connsiteY2" fmla="*/ 617074 h 617074"/>
                <a:gd name="connsiteX0" fmla="*/ 4335800 w 4335800"/>
                <a:gd name="connsiteY0" fmla="*/ 40556 h 605452"/>
                <a:gd name="connsiteX1" fmla="*/ 2248384 w 4335800"/>
                <a:gd name="connsiteY1" fmla="*/ 33442 h 605452"/>
                <a:gd name="connsiteX2" fmla="*/ 0 w 4335800"/>
                <a:gd name="connsiteY2" fmla="*/ 605452 h 605452"/>
                <a:gd name="connsiteX0" fmla="*/ 4335800 w 4335800"/>
                <a:gd name="connsiteY0" fmla="*/ 16188 h 581084"/>
                <a:gd name="connsiteX1" fmla="*/ 2248384 w 4335800"/>
                <a:gd name="connsiteY1" fmla="*/ 9074 h 581084"/>
                <a:gd name="connsiteX2" fmla="*/ 0 w 4335800"/>
                <a:gd name="connsiteY2" fmla="*/ 581084 h 581084"/>
                <a:gd name="connsiteX0" fmla="*/ 3397542 w 3397542"/>
                <a:gd name="connsiteY0" fmla="*/ 48144 h 603146"/>
                <a:gd name="connsiteX1" fmla="*/ 2248384 w 3397542"/>
                <a:gd name="connsiteY1" fmla="*/ 31136 h 603146"/>
                <a:gd name="connsiteX2" fmla="*/ 0 w 3397542"/>
                <a:gd name="connsiteY2" fmla="*/ 603146 h 603146"/>
                <a:gd name="connsiteX0" fmla="*/ 3397542 w 3397542"/>
                <a:gd name="connsiteY0" fmla="*/ 52771 h 607773"/>
                <a:gd name="connsiteX1" fmla="*/ 2248384 w 3397542"/>
                <a:gd name="connsiteY1" fmla="*/ 35763 h 607773"/>
                <a:gd name="connsiteX2" fmla="*/ 0 w 3397542"/>
                <a:gd name="connsiteY2" fmla="*/ 607773 h 607773"/>
                <a:gd name="connsiteX0" fmla="*/ 3397542 w 3397542"/>
                <a:gd name="connsiteY0" fmla="*/ 52771 h 607773"/>
                <a:gd name="connsiteX1" fmla="*/ 2248384 w 3397542"/>
                <a:gd name="connsiteY1" fmla="*/ 35763 h 607773"/>
                <a:gd name="connsiteX2" fmla="*/ 0 w 3397542"/>
                <a:gd name="connsiteY2" fmla="*/ 607773 h 607773"/>
                <a:gd name="connsiteX0" fmla="*/ 3397542 w 3397542"/>
                <a:gd name="connsiteY0" fmla="*/ 31452 h 586454"/>
                <a:gd name="connsiteX1" fmla="*/ 2248384 w 3397542"/>
                <a:gd name="connsiteY1" fmla="*/ 14444 h 586454"/>
                <a:gd name="connsiteX2" fmla="*/ 0 w 3397542"/>
                <a:gd name="connsiteY2" fmla="*/ 586454 h 586454"/>
                <a:gd name="connsiteX0" fmla="*/ 3397542 w 3397542"/>
                <a:gd name="connsiteY0" fmla="*/ 31452 h 586454"/>
                <a:gd name="connsiteX1" fmla="*/ 2248384 w 3397542"/>
                <a:gd name="connsiteY1" fmla="*/ 14444 h 586454"/>
                <a:gd name="connsiteX2" fmla="*/ 0 w 3397542"/>
                <a:gd name="connsiteY2" fmla="*/ 586454 h 586454"/>
                <a:gd name="connsiteX0" fmla="*/ 3397542 w 3397542"/>
                <a:gd name="connsiteY0" fmla="*/ 32330 h 617013"/>
                <a:gd name="connsiteX1" fmla="*/ 2248384 w 3397542"/>
                <a:gd name="connsiteY1" fmla="*/ 45003 h 617013"/>
                <a:gd name="connsiteX2" fmla="*/ 0 w 3397542"/>
                <a:gd name="connsiteY2" fmla="*/ 617013 h 617013"/>
                <a:gd name="connsiteX0" fmla="*/ 3397542 w 3397651"/>
                <a:gd name="connsiteY0" fmla="*/ 30053 h 614736"/>
                <a:gd name="connsiteX1" fmla="*/ 2248384 w 3397651"/>
                <a:gd name="connsiteY1" fmla="*/ 42726 h 614736"/>
                <a:gd name="connsiteX2" fmla="*/ 0 w 3397651"/>
                <a:gd name="connsiteY2" fmla="*/ 614736 h 614736"/>
                <a:gd name="connsiteX0" fmla="*/ 3388691 w 3388801"/>
                <a:gd name="connsiteY0" fmla="*/ 0 h 653937"/>
                <a:gd name="connsiteX1" fmla="*/ 2248384 w 3388801"/>
                <a:gd name="connsiteY1" fmla="*/ 81927 h 653937"/>
                <a:gd name="connsiteX2" fmla="*/ 0 w 3388801"/>
                <a:gd name="connsiteY2" fmla="*/ 653937 h 653937"/>
                <a:gd name="connsiteX0" fmla="*/ 3353285 w 3353394"/>
                <a:gd name="connsiteY0" fmla="*/ 0 h 515428"/>
                <a:gd name="connsiteX1" fmla="*/ 2212978 w 3353394"/>
                <a:gd name="connsiteY1" fmla="*/ 81927 h 515428"/>
                <a:gd name="connsiteX2" fmla="*/ 0 w 3353394"/>
                <a:gd name="connsiteY2" fmla="*/ 515428 h 515428"/>
                <a:gd name="connsiteX0" fmla="*/ 3353285 w 3353390"/>
                <a:gd name="connsiteY0" fmla="*/ 17770 h 533198"/>
                <a:gd name="connsiteX1" fmla="*/ 2186424 w 3353390"/>
                <a:gd name="connsiteY1" fmla="*/ 40336 h 533198"/>
                <a:gd name="connsiteX2" fmla="*/ 0 w 3353390"/>
                <a:gd name="connsiteY2" fmla="*/ 533198 h 533198"/>
                <a:gd name="connsiteX0" fmla="*/ 3353285 w 3353377"/>
                <a:gd name="connsiteY0" fmla="*/ 0 h 515428"/>
                <a:gd name="connsiteX1" fmla="*/ 2097909 w 3353377"/>
                <a:gd name="connsiteY1" fmla="*/ 52246 h 515428"/>
                <a:gd name="connsiteX2" fmla="*/ 0 w 3353377"/>
                <a:gd name="connsiteY2" fmla="*/ 515428 h 515428"/>
                <a:gd name="connsiteX0" fmla="*/ 3379839 w 3379931"/>
                <a:gd name="connsiteY0" fmla="*/ 2710 h 567606"/>
                <a:gd name="connsiteX1" fmla="*/ 2124463 w 3379931"/>
                <a:gd name="connsiteY1" fmla="*/ 54956 h 567606"/>
                <a:gd name="connsiteX2" fmla="*/ 0 w 3379931"/>
                <a:gd name="connsiteY2" fmla="*/ 567606 h 567606"/>
              </a:gdLst>
              <a:ahLst/>
              <a:cxnLst>
                <a:cxn ang="0">
                  <a:pos x="connsiteX0" y="connsiteY0"/>
                </a:cxn>
                <a:cxn ang="0">
                  <a:pos x="connsiteX1" y="connsiteY1"/>
                </a:cxn>
                <a:cxn ang="0">
                  <a:pos x="connsiteX2" y="connsiteY2"/>
                </a:cxn>
              </a:cxnLst>
              <a:rect l="l" t="t" r="r" b="b"/>
              <a:pathLst>
                <a:path w="3379931" h="567606">
                  <a:moveTo>
                    <a:pt x="3379839" y="2710"/>
                  </a:moveTo>
                  <a:cubicBezTo>
                    <a:pt x="3389203" y="20127"/>
                    <a:pt x="2687769" y="-39193"/>
                    <a:pt x="2124463" y="54956"/>
                  </a:cubicBezTo>
                  <a:cubicBezTo>
                    <a:pt x="1561157" y="149105"/>
                    <a:pt x="622572" y="302432"/>
                    <a:pt x="0" y="567606"/>
                  </a:cubicBezTo>
                </a:path>
              </a:pathLst>
            </a:custGeom>
            <a:noFill/>
            <a:ln w="57150">
              <a:solidFill>
                <a:srgbClr val="376092"/>
              </a:solidFill>
              <a:headEnd type="none" w="med" len="med"/>
              <a:tailEnd type="arrow"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7" name="Straight Arrow Connector 26"/>
            <p:cNvCxnSpPr/>
            <p:nvPr/>
          </p:nvCxnSpPr>
          <p:spPr>
            <a:xfrm flipH="1">
              <a:off x="7689304" y="4526471"/>
              <a:ext cx="1944216" cy="0"/>
            </a:xfrm>
            <a:prstGeom prst="straightConnector1">
              <a:avLst/>
            </a:prstGeom>
            <a:ln w="57150">
              <a:solidFill>
                <a:srgbClr val="37609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5" name="Group 4"/>
          <p:cNvGrpSpPr/>
          <p:nvPr/>
        </p:nvGrpSpPr>
        <p:grpSpPr>
          <a:xfrm>
            <a:off x="-389066" y="-139449"/>
            <a:ext cx="9568773" cy="10121232"/>
            <a:chOff x="-389066" y="-139449"/>
            <a:chExt cx="9568773" cy="10121232"/>
          </a:xfrm>
        </p:grpSpPr>
        <p:sp>
          <p:nvSpPr>
            <p:cNvPr id="142" name="Content Placeholder 2"/>
            <p:cNvSpPr txBox="1">
              <a:spLocks/>
            </p:cNvSpPr>
            <p:nvPr/>
          </p:nvSpPr>
          <p:spPr bwMode="auto">
            <a:xfrm rot="21040275">
              <a:off x="7181530" y="3999922"/>
              <a:ext cx="1998177" cy="41990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Blip>
                  <a:blip r:embed="rId5"/>
                </a:buBlip>
                <a:defRPr sz="2400" kern="1200">
                  <a:solidFill>
                    <a:srgbClr val="292929"/>
                  </a:solidFill>
                  <a:latin typeface="Trebuchet MS" pitchFamily="34" charset="0"/>
                  <a:ea typeface="ＭＳ Ｐゴシック" pitchFamily="24" charset="-128"/>
                  <a:cs typeface="+mn-cs"/>
                </a:defRPr>
              </a:lvl1pPr>
              <a:lvl2pPr marL="742950" indent="-28575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2pPr>
              <a:lvl3pPr marL="11430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3pPr>
              <a:lvl4pPr marL="16002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4pPr>
              <a:lvl5pPr marL="20574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400" dirty="0">
                  <a:solidFill>
                    <a:srgbClr val="FF0000"/>
                  </a:solidFill>
                </a:rPr>
                <a:t>Angle of Attack</a:t>
              </a:r>
            </a:p>
          </p:txBody>
        </p:sp>
        <p:sp>
          <p:nvSpPr>
            <p:cNvPr id="129" name="Pie 128"/>
            <p:cNvSpPr/>
            <p:nvPr/>
          </p:nvSpPr>
          <p:spPr>
            <a:xfrm rot="21597687">
              <a:off x="-389066" y="-139449"/>
              <a:ext cx="9211756" cy="10121232"/>
            </a:xfrm>
            <a:prstGeom prst="pie">
              <a:avLst>
                <a:gd name="adj1" fmla="val 21079526"/>
                <a:gd name="adj2" fmla="val 21584935"/>
              </a:avLst>
            </a:prstGeom>
            <a:solidFill>
              <a:srgbClr val="FF0000">
                <a:alpha val="4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grpSp>
        <p:nvGrpSpPr>
          <p:cNvPr id="6" name="Group 5"/>
          <p:cNvGrpSpPr/>
          <p:nvPr/>
        </p:nvGrpSpPr>
        <p:grpSpPr>
          <a:xfrm>
            <a:off x="5918127" y="4436233"/>
            <a:ext cx="2871270" cy="648951"/>
            <a:chOff x="5918127" y="4368365"/>
            <a:chExt cx="2871270" cy="648951"/>
          </a:xfrm>
        </p:grpSpPr>
        <p:sp>
          <p:nvSpPr>
            <p:cNvPr id="140" name="Up Arrow 139"/>
            <p:cNvSpPr/>
            <p:nvPr/>
          </p:nvSpPr>
          <p:spPr>
            <a:xfrm rot="16197687">
              <a:off x="7029286" y="3257206"/>
              <a:ext cx="648951" cy="2871270"/>
            </a:xfrm>
            <a:prstGeom prst="upArrow">
              <a:avLst>
                <a:gd name="adj1" fmla="val 50000"/>
                <a:gd name="adj2" fmla="val 154432"/>
              </a:avLst>
            </a:prstGeom>
            <a:solidFill>
              <a:schemeClr val="accent1">
                <a:lumMod val="75000"/>
              </a:schemeClr>
            </a:solidFill>
            <a:ln>
              <a:noFill/>
            </a:ln>
            <a:effectLst>
              <a:glow rad="203200">
                <a:schemeClr val="bg1">
                  <a:alpha val="27000"/>
                </a:schemeClr>
              </a:glow>
              <a:outerShdw blurRad="50800" dist="38100" dir="2700000" algn="tl" rotWithShape="0">
                <a:prstClr val="black">
                  <a:alpha val="40000"/>
                </a:prstClr>
              </a:outerShdw>
              <a:reflection endPos="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1" name="Content Placeholder 2"/>
            <p:cNvSpPr txBox="1">
              <a:spLocks/>
            </p:cNvSpPr>
            <p:nvPr/>
          </p:nvSpPr>
          <p:spPr bwMode="auto">
            <a:xfrm rot="21597687">
              <a:off x="6784534" y="4513933"/>
              <a:ext cx="1998177" cy="41990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Blip>
                  <a:blip r:embed="rId5"/>
                </a:buBlip>
                <a:defRPr sz="2400" kern="1200">
                  <a:solidFill>
                    <a:srgbClr val="292929"/>
                  </a:solidFill>
                  <a:latin typeface="Trebuchet MS" pitchFamily="34" charset="0"/>
                  <a:ea typeface="ＭＳ Ｐゴシック" pitchFamily="24" charset="-128"/>
                  <a:cs typeface="+mn-cs"/>
                </a:defRPr>
              </a:lvl1pPr>
              <a:lvl2pPr marL="742950" indent="-28575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2pPr>
              <a:lvl3pPr marL="11430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3pPr>
              <a:lvl4pPr marL="16002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4pPr>
              <a:lvl5pPr marL="20574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400" dirty="0">
                  <a:solidFill>
                    <a:schemeClr val="bg1"/>
                  </a:solidFill>
                </a:rPr>
                <a:t>Relative Airflow</a:t>
              </a:r>
            </a:p>
          </p:txBody>
        </p:sp>
      </p:grpSp>
      <p:sp>
        <p:nvSpPr>
          <p:cNvPr id="2" name="Title 1"/>
          <p:cNvSpPr>
            <a:spLocks noGrp="1"/>
          </p:cNvSpPr>
          <p:nvPr>
            <p:ph type="title"/>
          </p:nvPr>
        </p:nvSpPr>
        <p:spPr/>
        <p:txBody>
          <a:bodyPr/>
          <a:lstStyle/>
          <a:p>
            <a:r>
              <a:rPr lang="en-GB" dirty="0"/>
              <a:t>Theory - Relative Airflow</a:t>
            </a:r>
          </a:p>
        </p:txBody>
      </p:sp>
      <p:sp>
        <p:nvSpPr>
          <p:cNvPr id="3" name="Content Placeholder 2"/>
          <p:cNvSpPr>
            <a:spLocks noGrp="1"/>
          </p:cNvSpPr>
          <p:nvPr>
            <p:ph idx="1"/>
          </p:nvPr>
        </p:nvSpPr>
        <p:spPr>
          <a:xfrm>
            <a:off x="495300" y="1246099"/>
            <a:ext cx="8915400" cy="1894869"/>
          </a:xfrm>
        </p:spPr>
        <p:txBody>
          <a:bodyPr/>
          <a:lstStyle/>
          <a:p>
            <a:r>
              <a:rPr lang="en-GB" dirty="0"/>
              <a:t>Angle of Attack (AOA) is the angle between the chord line of the wing and the relative airflow</a:t>
            </a:r>
          </a:p>
        </p:txBody>
      </p:sp>
    </p:spTree>
    <p:extLst>
      <p:ext uri="{BB962C8B-B14F-4D97-AF65-F5344CB8AC3E}">
        <p14:creationId xmlns:p14="http://schemas.microsoft.com/office/powerpoint/2010/main" val="565830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2" name="Picture 2" descr="C:\Users\Marcus\Desktop\10A assets\10a.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609132">
            <a:off x="3816981" y="4214193"/>
            <a:ext cx="1636269" cy="1118960"/>
          </a:xfrm>
          <a:prstGeom prst="rect">
            <a:avLst/>
          </a:prstGeom>
          <a:noFill/>
          <a:extLst>
            <a:ext uri="{909E8E84-426E-40DD-AFC4-6F175D3DCCD1}">
              <a14:hiddenFill xmlns:a14="http://schemas.microsoft.com/office/drawing/2010/main">
                <a:solidFill>
                  <a:srgbClr val="FFFFFF"/>
                </a:solidFill>
              </a14:hiddenFill>
            </a:ext>
          </a:extLst>
        </p:spPr>
      </p:pic>
      <p:pic>
        <p:nvPicPr>
          <p:cNvPr id="130" name="Picture 12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0699019">
            <a:off x="1325596" y="2962545"/>
            <a:ext cx="5535292" cy="3233330"/>
          </a:xfrm>
          <a:prstGeom prst="rect">
            <a:avLst/>
          </a:prstGeom>
        </p:spPr>
      </p:pic>
      <p:grpSp>
        <p:nvGrpSpPr>
          <p:cNvPr id="5" name="Group 4"/>
          <p:cNvGrpSpPr/>
          <p:nvPr/>
        </p:nvGrpSpPr>
        <p:grpSpPr>
          <a:xfrm>
            <a:off x="-389066" y="-139449"/>
            <a:ext cx="9396343" cy="10121232"/>
            <a:chOff x="-389066" y="-139449"/>
            <a:chExt cx="9396343" cy="10121232"/>
          </a:xfrm>
        </p:grpSpPr>
        <p:sp>
          <p:nvSpPr>
            <p:cNvPr id="129" name="Pie 128"/>
            <p:cNvSpPr/>
            <p:nvPr/>
          </p:nvSpPr>
          <p:spPr>
            <a:xfrm rot="21597687">
              <a:off x="-389066" y="-139449"/>
              <a:ext cx="9211756" cy="10121232"/>
            </a:xfrm>
            <a:prstGeom prst="pie">
              <a:avLst>
                <a:gd name="adj1" fmla="val 20550700"/>
                <a:gd name="adj2" fmla="val 21584935"/>
              </a:avLst>
            </a:prstGeom>
            <a:solidFill>
              <a:srgbClr val="FF0000">
                <a:alpha val="4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42" name="Content Placeholder 2"/>
            <p:cNvSpPr txBox="1">
              <a:spLocks/>
            </p:cNvSpPr>
            <p:nvPr/>
          </p:nvSpPr>
          <p:spPr bwMode="auto">
            <a:xfrm rot="20599087">
              <a:off x="7009100" y="3705389"/>
              <a:ext cx="1998177" cy="41990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Blip>
                  <a:blip r:embed="rId4"/>
                </a:buBlip>
                <a:defRPr sz="2400" kern="1200">
                  <a:solidFill>
                    <a:srgbClr val="292929"/>
                  </a:solidFill>
                  <a:latin typeface="Trebuchet MS" pitchFamily="34" charset="0"/>
                  <a:ea typeface="ＭＳ Ｐゴシック" pitchFamily="24" charset="-128"/>
                  <a:cs typeface="+mn-cs"/>
                </a:defRPr>
              </a:lvl1pPr>
              <a:lvl2pPr marL="742950" indent="-28575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2pPr>
              <a:lvl3pPr marL="11430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3pPr>
              <a:lvl4pPr marL="16002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4pPr>
              <a:lvl5pPr marL="20574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400" dirty="0">
                  <a:solidFill>
                    <a:srgbClr val="FF0000"/>
                  </a:solidFill>
                </a:rPr>
                <a:t>Critical Angle</a:t>
              </a:r>
            </a:p>
          </p:txBody>
        </p:sp>
      </p:grpSp>
      <p:sp>
        <p:nvSpPr>
          <p:cNvPr id="131" name="Freeform 130"/>
          <p:cNvSpPr/>
          <p:nvPr/>
        </p:nvSpPr>
        <p:spPr>
          <a:xfrm rot="20040592">
            <a:off x="3723813" y="4635006"/>
            <a:ext cx="1019174" cy="135803"/>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883900 w 883900"/>
              <a:gd name="connsiteY0" fmla="*/ 167576 h 167576"/>
              <a:gd name="connsiteX1" fmla="*/ 0 w 883900"/>
              <a:gd name="connsiteY1" fmla="*/ 63613 h 167576"/>
              <a:gd name="connsiteX0" fmla="*/ 883900 w 883900"/>
              <a:gd name="connsiteY0" fmla="*/ 221812 h 221812"/>
              <a:gd name="connsiteX1" fmla="*/ 740355 w 883900"/>
              <a:gd name="connsiteY1" fmla="*/ 92816 h 221812"/>
              <a:gd name="connsiteX2" fmla="*/ 0 w 883900"/>
              <a:gd name="connsiteY2" fmla="*/ 117849 h 221812"/>
              <a:gd name="connsiteX0" fmla="*/ 1367489 w 1367489"/>
              <a:gd name="connsiteY0" fmla="*/ 286822 h 286822"/>
              <a:gd name="connsiteX1" fmla="*/ 740355 w 1367489"/>
              <a:gd name="connsiteY1" fmla="*/ 92816 h 286822"/>
              <a:gd name="connsiteX2" fmla="*/ 0 w 1367489"/>
              <a:gd name="connsiteY2" fmla="*/ 117849 h 286822"/>
              <a:gd name="connsiteX0" fmla="*/ 1367489 w 1367489"/>
              <a:gd name="connsiteY0" fmla="*/ 286822 h 286884"/>
              <a:gd name="connsiteX1" fmla="*/ 740355 w 1367489"/>
              <a:gd name="connsiteY1" fmla="*/ 92816 h 286884"/>
              <a:gd name="connsiteX2" fmla="*/ 0 w 1367489"/>
              <a:gd name="connsiteY2" fmla="*/ 117849 h 286884"/>
              <a:gd name="connsiteX0" fmla="*/ 1367489 w 1367489"/>
              <a:gd name="connsiteY0" fmla="*/ 286822 h 310514"/>
              <a:gd name="connsiteX1" fmla="*/ 740355 w 1367489"/>
              <a:gd name="connsiteY1" fmla="*/ 92816 h 310514"/>
              <a:gd name="connsiteX2" fmla="*/ 0 w 1367489"/>
              <a:gd name="connsiteY2" fmla="*/ 117849 h 310514"/>
              <a:gd name="connsiteX0" fmla="*/ 1367489 w 1367489"/>
              <a:gd name="connsiteY0" fmla="*/ 280548 h 304240"/>
              <a:gd name="connsiteX1" fmla="*/ 740355 w 1367489"/>
              <a:gd name="connsiteY1" fmla="*/ 86542 h 304240"/>
              <a:gd name="connsiteX2" fmla="*/ 0 w 1367489"/>
              <a:gd name="connsiteY2" fmla="*/ 111575 h 304240"/>
              <a:gd name="connsiteX0" fmla="*/ 1367489 w 1367489"/>
              <a:gd name="connsiteY0" fmla="*/ 280548 h 281143"/>
              <a:gd name="connsiteX1" fmla="*/ 740355 w 1367489"/>
              <a:gd name="connsiteY1" fmla="*/ 86542 h 281143"/>
              <a:gd name="connsiteX2" fmla="*/ 0 w 1367489"/>
              <a:gd name="connsiteY2" fmla="*/ 111575 h 281143"/>
              <a:gd name="connsiteX0" fmla="*/ 1367489 w 1367489"/>
              <a:gd name="connsiteY0" fmla="*/ 280548 h 280813"/>
              <a:gd name="connsiteX1" fmla="*/ 740355 w 1367489"/>
              <a:gd name="connsiteY1" fmla="*/ 86542 h 280813"/>
              <a:gd name="connsiteX2" fmla="*/ 0 w 1367489"/>
              <a:gd name="connsiteY2" fmla="*/ 111575 h 280813"/>
              <a:gd name="connsiteX0" fmla="*/ 1367489 w 1367489"/>
              <a:gd name="connsiteY0" fmla="*/ 260872 h 261137"/>
              <a:gd name="connsiteX1" fmla="*/ 740355 w 1367489"/>
              <a:gd name="connsiteY1" fmla="*/ 66866 h 261137"/>
              <a:gd name="connsiteX2" fmla="*/ 0 w 1367489"/>
              <a:gd name="connsiteY2" fmla="*/ 91899 h 261137"/>
              <a:gd name="connsiteX0" fmla="*/ 1367489 w 1367489"/>
              <a:gd name="connsiteY0" fmla="*/ 203427 h 211914"/>
              <a:gd name="connsiteX1" fmla="*/ 733032 w 1367489"/>
              <a:gd name="connsiteY1" fmla="*/ 71456 h 211914"/>
              <a:gd name="connsiteX2" fmla="*/ 0 w 1367489"/>
              <a:gd name="connsiteY2" fmla="*/ 34454 h 211914"/>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21970"/>
              <a:gd name="connsiteX1" fmla="*/ 733032 w 1367489"/>
              <a:gd name="connsiteY1" fmla="*/ 71456 h 221970"/>
              <a:gd name="connsiteX2" fmla="*/ 0 w 1367489"/>
              <a:gd name="connsiteY2" fmla="*/ 34454 h 221970"/>
              <a:gd name="connsiteX0" fmla="*/ 1367489 w 1367489"/>
              <a:gd name="connsiteY0" fmla="*/ 203427 h 224760"/>
              <a:gd name="connsiteX1" fmla="*/ 733032 w 1367489"/>
              <a:gd name="connsiteY1" fmla="*/ 71456 h 224760"/>
              <a:gd name="connsiteX2" fmla="*/ 0 w 1367489"/>
              <a:gd name="connsiteY2" fmla="*/ 34454 h 224760"/>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168973 h 217643"/>
              <a:gd name="connsiteX1" fmla="*/ 864673 w 1367489"/>
              <a:gd name="connsiteY1" fmla="*/ 141621 h 217643"/>
              <a:gd name="connsiteX2" fmla="*/ 0 w 1367489"/>
              <a:gd name="connsiteY2" fmla="*/ 0 h 217643"/>
              <a:gd name="connsiteX0" fmla="*/ 1367489 w 1367489"/>
              <a:gd name="connsiteY0" fmla="*/ 168973 h 199420"/>
              <a:gd name="connsiteX1" fmla="*/ 864673 w 1367489"/>
              <a:gd name="connsiteY1" fmla="*/ 141621 h 199420"/>
              <a:gd name="connsiteX2" fmla="*/ 0 w 1367489"/>
              <a:gd name="connsiteY2" fmla="*/ 0 h 199420"/>
              <a:gd name="connsiteX0" fmla="*/ 1367489 w 1367489"/>
              <a:gd name="connsiteY0" fmla="*/ 168973 h 212043"/>
              <a:gd name="connsiteX1" fmla="*/ 864673 w 1367489"/>
              <a:gd name="connsiteY1" fmla="*/ 141621 h 212043"/>
              <a:gd name="connsiteX2" fmla="*/ 0 w 1367489"/>
              <a:gd name="connsiteY2" fmla="*/ 0 h 212043"/>
              <a:gd name="connsiteX0" fmla="*/ 1367489 w 1367489"/>
              <a:gd name="connsiteY0" fmla="*/ 168973 h 224055"/>
              <a:gd name="connsiteX1" fmla="*/ 730218 w 1367489"/>
              <a:gd name="connsiteY1" fmla="*/ 156504 h 224055"/>
              <a:gd name="connsiteX2" fmla="*/ 0 w 1367489"/>
              <a:gd name="connsiteY2" fmla="*/ 0 h 224055"/>
              <a:gd name="connsiteX0" fmla="*/ 1367489 w 1367489"/>
              <a:gd name="connsiteY0" fmla="*/ 168973 h 219793"/>
              <a:gd name="connsiteX1" fmla="*/ 730218 w 1367489"/>
              <a:gd name="connsiteY1" fmla="*/ 156504 h 219793"/>
              <a:gd name="connsiteX2" fmla="*/ 0 w 1367489"/>
              <a:gd name="connsiteY2" fmla="*/ 0 h 219793"/>
              <a:gd name="connsiteX0" fmla="*/ 1367489 w 1367489"/>
              <a:gd name="connsiteY0" fmla="*/ 168973 h 219793"/>
              <a:gd name="connsiteX1" fmla="*/ 730218 w 1367489"/>
              <a:gd name="connsiteY1" fmla="*/ 156504 h 219793"/>
              <a:gd name="connsiteX2" fmla="*/ 0 w 1367489"/>
              <a:gd name="connsiteY2" fmla="*/ 0 h 219793"/>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16608"/>
              <a:gd name="connsiteX1" fmla="*/ 817131 w 1454402"/>
              <a:gd name="connsiteY1" fmla="*/ 137765 h 216608"/>
              <a:gd name="connsiteX2" fmla="*/ 0 w 1454402"/>
              <a:gd name="connsiteY2" fmla="*/ 0 h 216608"/>
            </a:gdLst>
            <a:ahLst/>
            <a:cxnLst>
              <a:cxn ang="0">
                <a:pos x="connsiteX0" y="connsiteY0"/>
              </a:cxn>
              <a:cxn ang="0">
                <a:pos x="connsiteX1" y="connsiteY1"/>
              </a:cxn>
              <a:cxn ang="0">
                <a:pos x="connsiteX2" y="connsiteY2"/>
              </a:cxn>
            </a:cxnLst>
            <a:rect l="l" t="t" r="r" b="b"/>
            <a:pathLst>
              <a:path w="1454402" h="216608">
                <a:moveTo>
                  <a:pt x="1454402" y="150234"/>
                </a:moveTo>
                <a:cubicBezTo>
                  <a:pt x="999688" y="61958"/>
                  <a:pt x="1090908" y="347675"/>
                  <a:pt x="817131" y="137765"/>
                </a:cubicBezTo>
                <a:cubicBezTo>
                  <a:pt x="371180" y="-146691"/>
                  <a:pt x="422081" y="452335"/>
                  <a:pt x="0" y="0"/>
                </a:cubicBezTo>
              </a:path>
            </a:pathLst>
          </a:custGeom>
          <a:noFill/>
          <a:ln w="57150">
            <a:solidFill>
              <a:schemeClr val="accent2">
                <a:lumMod val="60000"/>
                <a:lumOff val="40000"/>
              </a:schemeClr>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sp>
        <p:nvSpPr>
          <p:cNvPr id="133" name="Freeform 132"/>
          <p:cNvSpPr/>
          <p:nvPr/>
        </p:nvSpPr>
        <p:spPr>
          <a:xfrm rot="21597687">
            <a:off x="4447370" y="4480634"/>
            <a:ext cx="1686132" cy="219146"/>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2406176 w 2406176"/>
              <a:gd name="connsiteY0" fmla="*/ 353819 h 360148"/>
              <a:gd name="connsiteX1" fmla="*/ 1208047 w 2406176"/>
              <a:gd name="connsiteY1" fmla="*/ 316003 h 360148"/>
              <a:gd name="connsiteX2" fmla="*/ 540046 w 2406176"/>
              <a:gd name="connsiteY2" fmla="*/ 431 h 360148"/>
              <a:gd name="connsiteX3" fmla="*/ 0 w 2406176"/>
              <a:gd name="connsiteY3" fmla="*/ 245955 h 360148"/>
              <a:gd name="connsiteX0" fmla="*/ 2406176 w 2406176"/>
              <a:gd name="connsiteY0" fmla="*/ 353786 h 360115"/>
              <a:gd name="connsiteX1" fmla="*/ 1208047 w 2406176"/>
              <a:gd name="connsiteY1" fmla="*/ 315970 h 360115"/>
              <a:gd name="connsiteX2" fmla="*/ 540046 w 2406176"/>
              <a:gd name="connsiteY2" fmla="*/ 398 h 360115"/>
              <a:gd name="connsiteX3" fmla="*/ 0 w 2406176"/>
              <a:gd name="connsiteY3" fmla="*/ 245922 h 360115"/>
              <a:gd name="connsiteX0" fmla="*/ 2406176 w 2406176"/>
              <a:gd name="connsiteY0" fmla="*/ 353398 h 359727"/>
              <a:gd name="connsiteX1" fmla="*/ 1208047 w 2406176"/>
              <a:gd name="connsiteY1" fmla="*/ 315582 h 359727"/>
              <a:gd name="connsiteX2" fmla="*/ 540046 w 2406176"/>
              <a:gd name="connsiteY2" fmla="*/ 10 h 359727"/>
              <a:gd name="connsiteX3" fmla="*/ 0 w 2406176"/>
              <a:gd name="connsiteY3" fmla="*/ 245534 h 359727"/>
              <a:gd name="connsiteX0" fmla="*/ 2406176 w 2406176"/>
              <a:gd name="connsiteY0" fmla="*/ 323719 h 328713"/>
              <a:gd name="connsiteX1" fmla="*/ 1208047 w 2406176"/>
              <a:gd name="connsiteY1" fmla="*/ 285903 h 328713"/>
              <a:gd name="connsiteX2" fmla="*/ 548897 w 2406176"/>
              <a:gd name="connsiteY2" fmla="*/ 12 h 328713"/>
              <a:gd name="connsiteX3" fmla="*/ 0 w 2406176"/>
              <a:gd name="connsiteY3" fmla="*/ 215855 h 328713"/>
              <a:gd name="connsiteX0" fmla="*/ 2406176 w 2406176"/>
              <a:gd name="connsiteY0" fmla="*/ 325136 h 330129"/>
              <a:gd name="connsiteX1" fmla="*/ 1208047 w 2406176"/>
              <a:gd name="connsiteY1" fmla="*/ 287320 h 330129"/>
              <a:gd name="connsiteX2" fmla="*/ 548897 w 2406176"/>
              <a:gd name="connsiteY2" fmla="*/ 1429 h 330129"/>
              <a:gd name="connsiteX3" fmla="*/ 0 w 2406176"/>
              <a:gd name="connsiteY3" fmla="*/ 217272 h 330129"/>
              <a:gd name="connsiteX0" fmla="*/ 2406176 w 2406176"/>
              <a:gd name="connsiteY0" fmla="*/ 344816 h 350681"/>
              <a:gd name="connsiteX1" fmla="*/ 1208047 w 2406176"/>
              <a:gd name="connsiteY1" fmla="*/ 307000 h 350681"/>
              <a:gd name="connsiteX2" fmla="*/ 610858 w 2406176"/>
              <a:gd name="connsiteY2" fmla="*/ 1322 h 350681"/>
              <a:gd name="connsiteX3" fmla="*/ 0 w 2406176"/>
              <a:gd name="connsiteY3" fmla="*/ 236952 h 350681"/>
              <a:gd name="connsiteX0" fmla="*/ 2406176 w 2406176"/>
              <a:gd name="connsiteY0" fmla="*/ 343908 h 349772"/>
              <a:gd name="connsiteX1" fmla="*/ 1208047 w 2406176"/>
              <a:gd name="connsiteY1" fmla="*/ 306092 h 349772"/>
              <a:gd name="connsiteX2" fmla="*/ 610858 w 2406176"/>
              <a:gd name="connsiteY2" fmla="*/ 414 h 349772"/>
              <a:gd name="connsiteX3" fmla="*/ 0 w 2406176"/>
              <a:gd name="connsiteY3" fmla="*/ 236044 h 349772"/>
              <a:gd name="connsiteX0" fmla="*/ 2406176 w 2406176"/>
              <a:gd name="connsiteY0" fmla="*/ 352894 h 358758"/>
              <a:gd name="connsiteX1" fmla="*/ 1208047 w 2406176"/>
              <a:gd name="connsiteY1" fmla="*/ 315078 h 358758"/>
              <a:gd name="connsiteX2" fmla="*/ 610858 w 2406176"/>
              <a:gd name="connsiteY2" fmla="*/ 9400 h 358758"/>
              <a:gd name="connsiteX3" fmla="*/ 0 w 2406176"/>
              <a:gd name="connsiteY3" fmla="*/ 245030 h 358758"/>
              <a:gd name="connsiteX0" fmla="*/ 2406176 w 2406176"/>
              <a:gd name="connsiteY0" fmla="*/ 343683 h 349547"/>
              <a:gd name="connsiteX1" fmla="*/ 1208047 w 2406176"/>
              <a:gd name="connsiteY1" fmla="*/ 305867 h 349547"/>
              <a:gd name="connsiteX2" fmla="*/ 610858 w 2406176"/>
              <a:gd name="connsiteY2" fmla="*/ 189 h 349547"/>
              <a:gd name="connsiteX3" fmla="*/ 0 w 2406176"/>
              <a:gd name="connsiteY3" fmla="*/ 235819 h 349547"/>
            </a:gdLst>
            <a:ahLst/>
            <a:cxnLst>
              <a:cxn ang="0">
                <a:pos x="connsiteX0" y="connsiteY0"/>
              </a:cxn>
              <a:cxn ang="0">
                <a:pos x="connsiteX1" y="connsiteY1"/>
              </a:cxn>
              <a:cxn ang="0">
                <a:pos x="connsiteX2" y="connsiteY2"/>
              </a:cxn>
              <a:cxn ang="0">
                <a:pos x="connsiteX3" y="connsiteY3"/>
              </a:cxn>
            </a:cxnLst>
            <a:rect l="l" t="t" r="r" b="b"/>
            <a:pathLst>
              <a:path w="2406176" h="349547">
                <a:moveTo>
                  <a:pt x="2406176" y="343683"/>
                </a:moveTo>
                <a:cubicBezTo>
                  <a:pt x="2392657" y="349882"/>
                  <a:pt x="1507267" y="363116"/>
                  <a:pt x="1208047" y="305867"/>
                </a:cubicBezTo>
                <a:cubicBezTo>
                  <a:pt x="908827" y="248618"/>
                  <a:pt x="927269" y="-7922"/>
                  <a:pt x="610858" y="189"/>
                </a:cubicBezTo>
                <a:cubicBezTo>
                  <a:pt x="294447" y="8300"/>
                  <a:pt x="463245" y="227876"/>
                  <a:pt x="0" y="235819"/>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34" name="Straight Arrow Connector 133"/>
          <p:cNvCxnSpPr/>
          <p:nvPr/>
        </p:nvCxnSpPr>
        <p:spPr>
          <a:xfrm rot="21597687" flipH="1">
            <a:off x="6038775" y="4701488"/>
            <a:ext cx="609593" cy="0"/>
          </a:xfrm>
          <a:prstGeom prst="straightConnector1">
            <a:avLst/>
          </a:prstGeom>
          <a:ln w="57150">
            <a:solidFill>
              <a:schemeClr val="accent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35" name="Freeform 134"/>
          <p:cNvSpPr/>
          <p:nvPr/>
        </p:nvSpPr>
        <p:spPr>
          <a:xfrm rot="21597687">
            <a:off x="3095967" y="4808646"/>
            <a:ext cx="2275460" cy="676699"/>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2302 h 739007"/>
              <a:gd name="connsiteX1" fmla="*/ 2345749 w 4477424"/>
              <a:gd name="connsiteY1" fmla="*/ 8700 h 739007"/>
              <a:gd name="connsiteX2" fmla="*/ 0 w 4477424"/>
              <a:gd name="connsiteY2" fmla="*/ 739007 h 739007"/>
              <a:gd name="connsiteX0" fmla="*/ 4477424 w 4477424"/>
              <a:gd name="connsiteY0" fmla="*/ 41163 h 437868"/>
              <a:gd name="connsiteX1" fmla="*/ 1920878 w 4477424"/>
              <a:gd name="connsiteY1" fmla="*/ 63729 h 437868"/>
              <a:gd name="connsiteX2" fmla="*/ 0 w 4477424"/>
              <a:gd name="connsiteY2" fmla="*/ 437868 h 437868"/>
              <a:gd name="connsiteX0" fmla="*/ 4477424 w 4477424"/>
              <a:gd name="connsiteY0" fmla="*/ 32049 h 428754"/>
              <a:gd name="connsiteX1" fmla="*/ 1894324 w 4477424"/>
              <a:gd name="connsiteY1" fmla="*/ 84296 h 428754"/>
              <a:gd name="connsiteX2" fmla="*/ 0 w 4477424"/>
              <a:gd name="connsiteY2" fmla="*/ 428754 h 428754"/>
              <a:gd name="connsiteX0" fmla="*/ 4477424 w 4477424"/>
              <a:gd name="connsiteY0" fmla="*/ 23511 h 420216"/>
              <a:gd name="connsiteX1" fmla="*/ 1894324 w 4477424"/>
              <a:gd name="connsiteY1" fmla="*/ 75758 h 420216"/>
              <a:gd name="connsiteX2" fmla="*/ 0 w 4477424"/>
              <a:gd name="connsiteY2" fmla="*/ 420216 h 420216"/>
              <a:gd name="connsiteX0" fmla="*/ 4477424 w 4477424"/>
              <a:gd name="connsiteY0" fmla="*/ 0 h 396705"/>
              <a:gd name="connsiteX1" fmla="*/ 1894324 w 4477424"/>
              <a:gd name="connsiteY1" fmla="*/ 52247 h 396705"/>
              <a:gd name="connsiteX2" fmla="*/ 0 w 4477424"/>
              <a:gd name="connsiteY2" fmla="*/ 396705 h 396705"/>
              <a:gd name="connsiteX0" fmla="*/ 4477424 w 4477424"/>
              <a:gd name="connsiteY0" fmla="*/ 66475 h 463180"/>
              <a:gd name="connsiteX1" fmla="*/ 2540483 w 4477424"/>
              <a:gd name="connsiteY1" fmla="*/ 0 h 463180"/>
              <a:gd name="connsiteX2" fmla="*/ 0 w 4477424"/>
              <a:gd name="connsiteY2" fmla="*/ 463180 h 463180"/>
              <a:gd name="connsiteX0" fmla="*/ 4477424 w 4477424"/>
              <a:gd name="connsiteY0" fmla="*/ 66475 h 463180"/>
              <a:gd name="connsiteX1" fmla="*/ 2540483 w 4477424"/>
              <a:gd name="connsiteY1" fmla="*/ 0 h 463180"/>
              <a:gd name="connsiteX2" fmla="*/ 0 w 4477424"/>
              <a:gd name="connsiteY2" fmla="*/ 463180 h 463180"/>
              <a:gd name="connsiteX0" fmla="*/ 4247285 w 4247285"/>
              <a:gd name="connsiteY0" fmla="*/ 87976 h 494574"/>
              <a:gd name="connsiteX1" fmla="*/ 2310344 w 4247285"/>
              <a:gd name="connsiteY1" fmla="*/ 21501 h 494574"/>
              <a:gd name="connsiteX2" fmla="*/ 0 w 4247285"/>
              <a:gd name="connsiteY2" fmla="*/ 494575 h 494574"/>
              <a:gd name="connsiteX0" fmla="*/ 4300394 w 4300394"/>
              <a:gd name="connsiteY0" fmla="*/ 88649 h 505142"/>
              <a:gd name="connsiteX1" fmla="*/ 2363453 w 4300394"/>
              <a:gd name="connsiteY1" fmla="*/ 22174 h 505142"/>
              <a:gd name="connsiteX2" fmla="*/ 0 w 4300394"/>
              <a:gd name="connsiteY2" fmla="*/ 505142 h 505142"/>
              <a:gd name="connsiteX0" fmla="*/ 4344651 w 4344651"/>
              <a:gd name="connsiteY0" fmla="*/ 91356 h 547423"/>
              <a:gd name="connsiteX1" fmla="*/ 2407710 w 4344651"/>
              <a:gd name="connsiteY1" fmla="*/ 24881 h 547423"/>
              <a:gd name="connsiteX2" fmla="*/ 0 w 4344651"/>
              <a:gd name="connsiteY2" fmla="*/ 547423 h 547423"/>
              <a:gd name="connsiteX0" fmla="*/ 4344651 w 4344651"/>
              <a:gd name="connsiteY0" fmla="*/ 91356 h 547423"/>
              <a:gd name="connsiteX1" fmla="*/ 2407710 w 4344651"/>
              <a:gd name="connsiteY1" fmla="*/ 24881 h 547423"/>
              <a:gd name="connsiteX2" fmla="*/ 0 w 4344651"/>
              <a:gd name="connsiteY2" fmla="*/ 547423 h 547423"/>
              <a:gd name="connsiteX0" fmla="*/ 4344651 w 4344651"/>
              <a:gd name="connsiteY0" fmla="*/ 72342 h 528409"/>
              <a:gd name="connsiteX1" fmla="*/ 2407710 w 4344651"/>
              <a:gd name="connsiteY1" fmla="*/ 5867 h 528409"/>
              <a:gd name="connsiteX2" fmla="*/ 0 w 4344651"/>
              <a:gd name="connsiteY2" fmla="*/ 528409 h 528409"/>
              <a:gd name="connsiteX0" fmla="*/ 4344651 w 4344651"/>
              <a:gd name="connsiteY0" fmla="*/ 119745 h 575812"/>
              <a:gd name="connsiteX1" fmla="*/ 2248384 w 4344651"/>
              <a:gd name="connsiteY1" fmla="*/ 3802 h 575812"/>
              <a:gd name="connsiteX2" fmla="*/ 0 w 4344651"/>
              <a:gd name="connsiteY2" fmla="*/ 575812 h 575812"/>
              <a:gd name="connsiteX0" fmla="*/ 4335800 w 4335800"/>
              <a:gd name="connsiteY0" fmla="*/ 52178 h 617074"/>
              <a:gd name="connsiteX1" fmla="*/ 2248384 w 4335800"/>
              <a:gd name="connsiteY1" fmla="*/ 45064 h 617074"/>
              <a:gd name="connsiteX2" fmla="*/ 0 w 4335800"/>
              <a:gd name="connsiteY2" fmla="*/ 617074 h 617074"/>
              <a:gd name="connsiteX0" fmla="*/ 4335800 w 4335800"/>
              <a:gd name="connsiteY0" fmla="*/ 40556 h 605452"/>
              <a:gd name="connsiteX1" fmla="*/ 2248384 w 4335800"/>
              <a:gd name="connsiteY1" fmla="*/ 33442 h 605452"/>
              <a:gd name="connsiteX2" fmla="*/ 0 w 4335800"/>
              <a:gd name="connsiteY2" fmla="*/ 605452 h 605452"/>
              <a:gd name="connsiteX0" fmla="*/ 4335800 w 4335800"/>
              <a:gd name="connsiteY0" fmla="*/ 16188 h 581084"/>
              <a:gd name="connsiteX1" fmla="*/ 2248384 w 4335800"/>
              <a:gd name="connsiteY1" fmla="*/ 9074 h 581084"/>
              <a:gd name="connsiteX2" fmla="*/ 0 w 4335800"/>
              <a:gd name="connsiteY2" fmla="*/ 581084 h 581084"/>
              <a:gd name="connsiteX0" fmla="*/ 3397542 w 3397542"/>
              <a:gd name="connsiteY0" fmla="*/ 48144 h 603146"/>
              <a:gd name="connsiteX1" fmla="*/ 2248384 w 3397542"/>
              <a:gd name="connsiteY1" fmla="*/ 31136 h 603146"/>
              <a:gd name="connsiteX2" fmla="*/ 0 w 3397542"/>
              <a:gd name="connsiteY2" fmla="*/ 603146 h 603146"/>
              <a:gd name="connsiteX0" fmla="*/ 3397542 w 3397542"/>
              <a:gd name="connsiteY0" fmla="*/ 52771 h 607773"/>
              <a:gd name="connsiteX1" fmla="*/ 2248384 w 3397542"/>
              <a:gd name="connsiteY1" fmla="*/ 35763 h 607773"/>
              <a:gd name="connsiteX2" fmla="*/ 0 w 3397542"/>
              <a:gd name="connsiteY2" fmla="*/ 607773 h 607773"/>
              <a:gd name="connsiteX0" fmla="*/ 3397542 w 3397542"/>
              <a:gd name="connsiteY0" fmla="*/ 52771 h 607773"/>
              <a:gd name="connsiteX1" fmla="*/ 2248384 w 3397542"/>
              <a:gd name="connsiteY1" fmla="*/ 35763 h 607773"/>
              <a:gd name="connsiteX2" fmla="*/ 0 w 3397542"/>
              <a:gd name="connsiteY2" fmla="*/ 607773 h 607773"/>
              <a:gd name="connsiteX0" fmla="*/ 3397542 w 3397542"/>
              <a:gd name="connsiteY0" fmla="*/ 31452 h 586454"/>
              <a:gd name="connsiteX1" fmla="*/ 2248384 w 3397542"/>
              <a:gd name="connsiteY1" fmla="*/ 14444 h 586454"/>
              <a:gd name="connsiteX2" fmla="*/ 0 w 3397542"/>
              <a:gd name="connsiteY2" fmla="*/ 586454 h 586454"/>
              <a:gd name="connsiteX0" fmla="*/ 3397542 w 3397542"/>
              <a:gd name="connsiteY0" fmla="*/ 31452 h 586454"/>
              <a:gd name="connsiteX1" fmla="*/ 2248384 w 3397542"/>
              <a:gd name="connsiteY1" fmla="*/ 14444 h 586454"/>
              <a:gd name="connsiteX2" fmla="*/ 0 w 3397542"/>
              <a:gd name="connsiteY2" fmla="*/ 586454 h 586454"/>
              <a:gd name="connsiteX0" fmla="*/ 3397542 w 3397542"/>
              <a:gd name="connsiteY0" fmla="*/ 32330 h 617013"/>
              <a:gd name="connsiteX1" fmla="*/ 2248384 w 3397542"/>
              <a:gd name="connsiteY1" fmla="*/ 45003 h 617013"/>
              <a:gd name="connsiteX2" fmla="*/ 0 w 3397542"/>
              <a:gd name="connsiteY2" fmla="*/ 617013 h 617013"/>
              <a:gd name="connsiteX0" fmla="*/ 3397542 w 3397651"/>
              <a:gd name="connsiteY0" fmla="*/ 30053 h 614736"/>
              <a:gd name="connsiteX1" fmla="*/ 2248384 w 3397651"/>
              <a:gd name="connsiteY1" fmla="*/ 42726 h 614736"/>
              <a:gd name="connsiteX2" fmla="*/ 0 w 3397651"/>
              <a:gd name="connsiteY2" fmla="*/ 614736 h 614736"/>
              <a:gd name="connsiteX0" fmla="*/ 3388691 w 3388801"/>
              <a:gd name="connsiteY0" fmla="*/ 0 h 653937"/>
              <a:gd name="connsiteX1" fmla="*/ 2248384 w 3388801"/>
              <a:gd name="connsiteY1" fmla="*/ 81927 h 653937"/>
              <a:gd name="connsiteX2" fmla="*/ 0 w 3388801"/>
              <a:gd name="connsiteY2" fmla="*/ 653937 h 653937"/>
              <a:gd name="connsiteX0" fmla="*/ 3353285 w 3353394"/>
              <a:gd name="connsiteY0" fmla="*/ 0 h 515428"/>
              <a:gd name="connsiteX1" fmla="*/ 2212978 w 3353394"/>
              <a:gd name="connsiteY1" fmla="*/ 81927 h 515428"/>
              <a:gd name="connsiteX2" fmla="*/ 0 w 3353394"/>
              <a:gd name="connsiteY2" fmla="*/ 515428 h 515428"/>
              <a:gd name="connsiteX0" fmla="*/ 3353285 w 3353390"/>
              <a:gd name="connsiteY0" fmla="*/ 17770 h 533198"/>
              <a:gd name="connsiteX1" fmla="*/ 2186424 w 3353390"/>
              <a:gd name="connsiteY1" fmla="*/ 40336 h 533198"/>
              <a:gd name="connsiteX2" fmla="*/ 0 w 3353390"/>
              <a:gd name="connsiteY2" fmla="*/ 533198 h 533198"/>
              <a:gd name="connsiteX0" fmla="*/ 3353285 w 3353377"/>
              <a:gd name="connsiteY0" fmla="*/ 0 h 515428"/>
              <a:gd name="connsiteX1" fmla="*/ 2097909 w 3353377"/>
              <a:gd name="connsiteY1" fmla="*/ 52246 h 515428"/>
              <a:gd name="connsiteX2" fmla="*/ 0 w 3353377"/>
              <a:gd name="connsiteY2" fmla="*/ 515428 h 515428"/>
              <a:gd name="connsiteX0" fmla="*/ 3379839 w 3379931"/>
              <a:gd name="connsiteY0" fmla="*/ 2710 h 567606"/>
              <a:gd name="connsiteX1" fmla="*/ 2124463 w 3379931"/>
              <a:gd name="connsiteY1" fmla="*/ 54956 h 567606"/>
              <a:gd name="connsiteX2" fmla="*/ 0 w 3379931"/>
              <a:gd name="connsiteY2" fmla="*/ 567606 h 567606"/>
              <a:gd name="connsiteX0" fmla="*/ 3388690 w 3388782"/>
              <a:gd name="connsiteY0" fmla="*/ 18297 h 810744"/>
              <a:gd name="connsiteX1" fmla="*/ 2133314 w 3388782"/>
              <a:gd name="connsiteY1" fmla="*/ 70543 h 810744"/>
              <a:gd name="connsiteX2" fmla="*/ 0 w 3388782"/>
              <a:gd name="connsiteY2" fmla="*/ 810745 h 810744"/>
              <a:gd name="connsiteX0" fmla="*/ 3388690 w 3388779"/>
              <a:gd name="connsiteY0" fmla="*/ 0 h 792448"/>
              <a:gd name="connsiteX1" fmla="*/ 2106760 w 3388779"/>
              <a:gd name="connsiteY1" fmla="*/ 141288 h 792448"/>
              <a:gd name="connsiteX2" fmla="*/ 0 w 3388779"/>
              <a:gd name="connsiteY2" fmla="*/ 792448 h 792448"/>
              <a:gd name="connsiteX0" fmla="*/ 3247066 w 3247152"/>
              <a:gd name="connsiteY0" fmla="*/ 0 h 1079361"/>
              <a:gd name="connsiteX1" fmla="*/ 1965136 w 3247152"/>
              <a:gd name="connsiteY1" fmla="*/ 141288 h 1079361"/>
              <a:gd name="connsiteX2" fmla="*/ 0 w 3247152"/>
              <a:gd name="connsiteY2" fmla="*/ 1079361 h 1079361"/>
              <a:gd name="connsiteX0" fmla="*/ 3247066 w 3247169"/>
              <a:gd name="connsiteY0" fmla="*/ 0 h 1079361"/>
              <a:gd name="connsiteX1" fmla="*/ 2089057 w 3247169"/>
              <a:gd name="connsiteY1" fmla="*/ 161075 h 1079361"/>
              <a:gd name="connsiteX2" fmla="*/ 0 w 3247169"/>
              <a:gd name="connsiteY2" fmla="*/ 1079361 h 1079361"/>
              <a:gd name="connsiteX0" fmla="*/ 3247066 w 3247169"/>
              <a:gd name="connsiteY0" fmla="*/ 0 h 1079361"/>
              <a:gd name="connsiteX1" fmla="*/ 2089057 w 3247169"/>
              <a:gd name="connsiteY1" fmla="*/ 161075 h 1079361"/>
              <a:gd name="connsiteX2" fmla="*/ 0 w 3247169"/>
              <a:gd name="connsiteY2" fmla="*/ 1079361 h 1079361"/>
            </a:gdLst>
            <a:ahLst/>
            <a:cxnLst>
              <a:cxn ang="0">
                <a:pos x="connsiteX0" y="connsiteY0"/>
              </a:cxn>
              <a:cxn ang="0">
                <a:pos x="connsiteX1" y="connsiteY1"/>
              </a:cxn>
              <a:cxn ang="0">
                <a:pos x="connsiteX2" y="connsiteY2"/>
              </a:cxn>
            </a:cxnLst>
            <a:rect l="l" t="t" r="r" b="b"/>
            <a:pathLst>
              <a:path w="3247169" h="1079361">
                <a:moveTo>
                  <a:pt x="3247066" y="0"/>
                </a:moveTo>
                <a:cubicBezTo>
                  <a:pt x="3256430" y="17417"/>
                  <a:pt x="2630235" y="-18818"/>
                  <a:pt x="2089057" y="161075"/>
                </a:cubicBezTo>
                <a:cubicBezTo>
                  <a:pt x="1547879" y="340968"/>
                  <a:pt x="596017" y="715252"/>
                  <a:pt x="0" y="1079361"/>
                </a:cubicBezTo>
              </a:path>
            </a:pathLst>
          </a:custGeom>
          <a:noFill/>
          <a:ln w="57150">
            <a:solidFill>
              <a:srgbClr val="376092"/>
            </a:solidFill>
            <a:headEnd type="none" w="med" len="med"/>
            <a:tailEnd type="arrow"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36" name="Straight Arrow Connector 135"/>
          <p:cNvCxnSpPr/>
          <p:nvPr/>
        </p:nvCxnSpPr>
        <p:spPr>
          <a:xfrm rot="21597687" flipH="1">
            <a:off x="5341084" y="4806730"/>
            <a:ext cx="1266076" cy="0"/>
          </a:xfrm>
          <a:prstGeom prst="straightConnector1">
            <a:avLst/>
          </a:prstGeom>
          <a:ln w="57150">
            <a:solidFill>
              <a:srgbClr val="37609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37" name="Freeform 136"/>
          <p:cNvSpPr/>
          <p:nvPr/>
        </p:nvSpPr>
        <p:spPr>
          <a:xfrm rot="19629756">
            <a:off x="3684471" y="4952578"/>
            <a:ext cx="489505" cy="88828"/>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638523 w 638523"/>
              <a:gd name="connsiteY0" fmla="*/ 137457 h 277775"/>
              <a:gd name="connsiteX1" fmla="*/ 0 w 638523"/>
              <a:gd name="connsiteY1" fmla="*/ 220812 h 277775"/>
              <a:gd name="connsiteX0" fmla="*/ 638523 w 638523"/>
              <a:gd name="connsiteY0" fmla="*/ 56701 h 212239"/>
              <a:gd name="connsiteX1" fmla="*/ 0 w 638523"/>
              <a:gd name="connsiteY1" fmla="*/ 140056 h 212239"/>
              <a:gd name="connsiteX0" fmla="*/ 657703 w 657703"/>
              <a:gd name="connsiteY0" fmla="*/ 54165 h 239841"/>
              <a:gd name="connsiteX1" fmla="*/ 0 w 657703"/>
              <a:gd name="connsiteY1" fmla="*/ 170785 h 239841"/>
              <a:gd name="connsiteX0" fmla="*/ 657703 w 657703"/>
              <a:gd name="connsiteY0" fmla="*/ 62013 h 212693"/>
              <a:gd name="connsiteX1" fmla="*/ 0 w 657703"/>
              <a:gd name="connsiteY1" fmla="*/ 178633 h 212693"/>
              <a:gd name="connsiteX0" fmla="*/ 657703 w 657703"/>
              <a:gd name="connsiteY0" fmla="*/ 55987 h 232257"/>
              <a:gd name="connsiteX1" fmla="*/ 0 w 657703"/>
              <a:gd name="connsiteY1" fmla="*/ 172607 h 232257"/>
              <a:gd name="connsiteX0" fmla="*/ 698544 w 698544"/>
              <a:gd name="connsiteY0" fmla="*/ 66320 h 141684"/>
              <a:gd name="connsiteX1" fmla="*/ 0 w 698544"/>
              <a:gd name="connsiteY1" fmla="*/ 71133 h 141684"/>
            </a:gdLst>
            <a:ahLst/>
            <a:cxnLst>
              <a:cxn ang="0">
                <a:pos x="connsiteX0" y="connsiteY0"/>
              </a:cxn>
              <a:cxn ang="0">
                <a:pos x="connsiteX1" y="connsiteY1"/>
              </a:cxn>
            </a:cxnLst>
            <a:rect l="l" t="t" r="r" b="b"/>
            <a:pathLst>
              <a:path w="698544" h="141684">
                <a:moveTo>
                  <a:pt x="698544" y="66320"/>
                </a:moveTo>
                <a:cubicBezTo>
                  <a:pt x="233847" y="-168356"/>
                  <a:pt x="432075" y="314330"/>
                  <a:pt x="0" y="71133"/>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sp>
        <p:nvSpPr>
          <p:cNvPr id="138" name="Freeform 137"/>
          <p:cNvSpPr/>
          <p:nvPr/>
        </p:nvSpPr>
        <p:spPr>
          <a:xfrm rot="188802">
            <a:off x="4309309" y="4491904"/>
            <a:ext cx="465228" cy="93627"/>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619710 w 619710"/>
              <a:gd name="connsiteY0" fmla="*/ 129663 h 329583"/>
              <a:gd name="connsiteX1" fmla="*/ 0 w 619710"/>
              <a:gd name="connsiteY1" fmla="*/ 276251 h 329583"/>
              <a:gd name="connsiteX0" fmla="*/ 619710 w 619710"/>
              <a:gd name="connsiteY0" fmla="*/ 0 h 317619"/>
              <a:gd name="connsiteX1" fmla="*/ 0 w 619710"/>
              <a:gd name="connsiteY1" fmla="*/ 146588 h 317619"/>
              <a:gd name="connsiteX0" fmla="*/ 619710 w 619710"/>
              <a:gd name="connsiteY0" fmla="*/ 0 h 146588"/>
              <a:gd name="connsiteX1" fmla="*/ 0 w 619710"/>
              <a:gd name="connsiteY1" fmla="*/ 146588 h 146588"/>
              <a:gd name="connsiteX0" fmla="*/ 663899 w 663899"/>
              <a:gd name="connsiteY0" fmla="*/ 0 h 149337"/>
              <a:gd name="connsiteX1" fmla="*/ 0 w 663899"/>
              <a:gd name="connsiteY1" fmla="*/ 149337 h 149337"/>
              <a:gd name="connsiteX0" fmla="*/ 663899 w 663899"/>
              <a:gd name="connsiteY0" fmla="*/ 0 h 149337"/>
              <a:gd name="connsiteX1" fmla="*/ 0 w 663899"/>
              <a:gd name="connsiteY1" fmla="*/ 149337 h 149337"/>
            </a:gdLst>
            <a:ahLst/>
            <a:cxnLst>
              <a:cxn ang="0">
                <a:pos x="connsiteX0" y="connsiteY0"/>
              </a:cxn>
              <a:cxn ang="0">
                <a:pos x="connsiteX1" y="connsiteY1"/>
              </a:cxn>
            </a:cxnLst>
            <a:rect l="l" t="t" r="r" b="b"/>
            <a:pathLst>
              <a:path w="663899" h="149337">
                <a:moveTo>
                  <a:pt x="663899" y="0"/>
                </a:moveTo>
                <a:cubicBezTo>
                  <a:pt x="369780" y="285270"/>
                  <a:pt x="268513" y="-125731"/>
                  <a:pt x="0" y="149337"/>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sp>
        <p:nvSpPr>
          <p:cNvPr id="139" name="Freeform 138"/>
          <p:cNvSpPr/>
          <p:nvPr/>
        </p:nvSpPr>
        <p:spPr>
          <a:xfrm rot="20040592">
            <a:off x="3456136" y="4782149"/>
            <a:ext cx="1121683" cy="123449"/>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883900 w 883900"/>
              <a:gd name="connsiteY0" fmla="*/ 167576 h 167576"/>
              <a:gd name="connsiteX1" fmla="*/ 0 w 883900"/>
              <a:gd name="connsiteY1" fmla="*/ 63613 h 167576"/>
              <a:gd name="connsiteX0" fmla="*/ 883900 w 883900"/>
              <a:gd name="connsiteY0" fmla="*/ 221812 h 221812"/>
              <a:gd name="connsiteX1" fmla="*/ 740355 w 883900"/>
              <a:gd name="connsiteY1" fmla="*/ 92816 h 221812"/>
              <a:gd name="connsiteX2" fmla="*/ 0 w 883900"/>
              <a:gd name="connsiteY2" fmla="*/ 117849 h 221812"/>
              <a:gd name="connsiteX0" fmla="*/ 1367489 w 1367489"/>
              <a:gd name="connsiteY0" fmla="*/ 286822 h 286822"/>
              <a:gd name="connsiteX1" fmla="*/ 740355 w 1367489"/>
              <a:gd name="connsiteY1" fmla="*/ 92816 h 286822"/>
              <a:gd name="connsiteX2" fmla="*/ 0 w 1367489"/>
              <a:gd name="connsiteY2" fmla="*/ 117849 h 286822"/>
              <a:gd name="connsiteX0" fmla="*/ 1367489 w 1367489"/>
              <a:gd name="connsiteY0" fmla="*/ 286822 h 286884"/>
              <a:gd name="connsiteX1" fmla="*/ 740355 w 1367489"/>
              <a:gd name="connsiteY1" fmla="*/ 92816 h 286884"/>
              <a:gd name="connsiteX2" fmla="*/ 0 w 1367489"/>
              <a:gd name="connsiteY2" fmla="*/ 117849 h 286884"/>
              <a:gd name="connsiteX0" fmla="*/ 1367489 w 1367489"/>
              <a:gd name="connsiteY0" fmla="*/ 286822 h 310514"/>
              <a:gd name="connsiteX1" fmla="*/ 740355 w 1367489"/>
              <a:gd name="connsiteY1" fmla="*/ 92816 h 310514"/>
              <a:gd name="connsiteX2" fmla="*/ 0 w 1367489"/>
              <a:gd name="connsiteY2" fmla="*/ 117849 h 310514"/>
              <a:gd name="connsiteX0" fmla="*/ 1367489 w 1367489"/>
              <a:gd name="connsiteY0" fmla="*/ 280548 h 304240"/>
              <a:gd name="connsiteX1" fmla="*/ 740355 w 1367489"/>
              <a:gd name="connsiteY1" fmla="*/ 86542 h 304240"/>
              <a:gd name="connsiteX2" fmla="*/ 0 w 1367489"/>
              <a:gd name="connsiteY2" fmla="*/ 111575 h 304240"/>
              <a:gd name="connsiteX0" fmla="*/ 1367489 w 1367489"/>
              <a:gd name="connsiteY0" fmla="*/ 280548 h 281143"/>
              <a:gd name="connsiteX1" fmla="*/ 740355 w 1367489"/>
              <a:gd name="connsiteY1" fmla="*/ 86542 h 281143"/>
              <a:gd name="connsiteX2" fmla="*/ 0 w 1367489"/>
              <a:gd name="connsiteY2" fmla="*/ 111575 h 281143"/>
              <a:gd name="connsiteX0" fmla="*/ 1367489 w 1367489"/>
              <a:gd name="connsiteY0" fmla="*/ 280548 h 280813"/>
              <a:gd name="connsiteX1" fmla="*/ 740355 w 1367489"/>
              <a:gd name="connsiteY1" fmla="*/ 86542 h 280813"/>
              <a:gd name="connsiteX2" fmla="*/ 0 w 1367489"/>
              <a:gd name="connsiteY2" fmla="*/ 111575 h 280813"/>
              <a:gd name="connsiteX0" fmla="*/ 1367489 w 1367489"/>
              <a:gd name="connsiteY0" fmla="*/ 260872 h 261137"/>
              <a:gd name="connsiteX1" fmla="*/ 740355 w 1367489"/>
              <a:gd name="connsiteY1" fmla="*/ 66866 h 261137"/>
              <a:gd name="connsiteX2" fmla="*/ 0 w 1367489"/>
              <a:gd name="connsiteY2" fmla="*/ 91899 h 261137"/>
              <a:gd name="connsiteX0" fmla="*/ 1367489 w 1367489"/>
              <a:gd name="connsiteY0" fmla="*/ 203427 h 211914"/>
              <a:gd name="connsiteX1" fmla="*/ 733032 w 1367489"/>
              <a:gd name="connsiteY1" fmla="*/ 71456 h 211914"/>
              <a:gd name="connsiteX2" fmla="*/ 0 w 1367489"/>
              <a:gd name="connsiteY2" fmla="*/ 34454 h 211914"/>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21970"/>
              <a:gd name="connsiteX1" fmla="*/ 733032 w 1367489"/>
              <a:gd name="connsiteY1" fmla="*/ 71456 h 221970"/>
              <a:gd name="connsiteX2" fmla="*/ 0 w 1367489"/>
              <a:gd name="connsiteY2" fmla="*/ 34454 h 221970"/>
              <a:gd name="connsiteX0" fmla="*/ 1367489 w 1367489"/>
              <a:gd name="connsiteY0" fmla="*/ 203427 h 224760"/>
              <a:gd name="connsiteX1" fmla="*/ 733032 w 1367489"/>
              <a:gd name="connsiteY1" fmla="*/ 71456 h 224760"/>
              <a:gd name="connsiteX2" fmla="*/ 0 w 1367489"/>
              <a:gd name="connsiteY2" fmla="*/ 34454 h 224760"/>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168973 h 217643"/>
              <a:gd name="connsiteX1" fmla="*/ 864673 w 1367489"/>
              <a:gd name="connsiteY1" fmla="*/ 141621 h 217643"/>
              <a:gd name="connsiteX2" fmla="*/ 0 w 1367489"/>
              <a:gd name="connsiteY2" fmla="*/ 0 h 217643"/>
              <a:gd name="connsiteX0" fmla="*/ 1367489 w 1367489"/>
              <a:gd name="connsiteY0" fmla="*/ 168973 h 199420"/>
              <a:gd name="connsiteX1" fmla="*/ 864673 w 1367489"/>
              <a:gd name="connsiteY1" fmla="*/ 141621 h 199420"/>
              <a:gd name="connsiteX2" fmla="*/ 0 w 1367489"/>
              <a:gd name="connsiteY2" fmla="*/ 0 h 199420"/>
              <a:gd name="connsiteX0" fmla="*/ 1367489 w 1367489"/>
              <a:gd name="connsiteY0" fmla="*/ 168973 h 212043"/>
              <a:gd name="connsiteX1" fmla="*/ 864673 w 1367489"/>
              <a:gd name="connsiteY1" fmla="*/ 141621 h 212043"/>
              <a:gd name="connsiteX2" fmla="*/ 0 w 1367489"/>
              <a:gd name="connsiteY2" fmla="*/ 0 h 212043"/>
              <a:gd name="connsiteX0" fmla="*/ 1367489 w 1367489"/>
              <a:gd name="connsiteY0" fmla="*/ 168973 h 224055"/>
              <a:gd name="connsiteX1" fmla="*/ 730218 w 1367489"/>
              <a:gd name="connsiteY1" fmla="*/ 156504 h 224055"/>
              <a:gd name="connsiteX2" fmla="*/ 0 w 1367489"/>
              <a:gd name="connsiteY2" fmla="*/ 0 h 224055"/>
              <a:gd name="connsiteX0" fmla="*/ 1367489 w 1367489"/>
              <a:gd name="connsiteY0" fmla="*/ 168973 h 219793"/>
              <a:gd name="connsiteX1" fmla="*/ 730218 w 1367489"/>
              <a:gd name="connsiteY1" fmla="*/ 156504 h 219793"/>
              <a:gd name="connsiteX2" fmla="*/ 0 w 1367489"/>
              <a:gd name="connsiteY2" fmla="*/ 0 h 219793"/>
              <a:gd name="connsiteX0" fmla="*/ 1367489 w 1367489"/>
              <a:gd name="connsiteY0" fmla="*/ 168973 h 219793"/>
              <a:gd name="connsiteX1" fmla="*/ 730218 w 1367489"/>
              <a:gd name="connsiteY1" fmla="*/ 156504 h 219793"/>
              <a:gd name="connsiteX2" fmla="*/ 0 w 1367489"/>
              <a:gd name="connsiteY2" fmla="*/ 0 h 219793"/>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16608"/>
              <a:gd name="connsiteX1" fmla="*/ 817131 w 1454402"/>
              <a:gd name="connsiteY1" fmla="*/ 137765 h 216608"/>
              <a:gd name="connsiteX2" fmla="*/ 0 w 1454402"/>
              <a:gd name="connsiteY2" fmla="*/ 0 h 216608"/>
              <a:gd name="connsiteX0" fmla="*/ 1600688 w 1600688"/>
              <a:gd name="connsiteY0" fmla="*/ 130785 h 213038"/>
              <a:gd name="connsiteX1" fmla="*/ 817131 w 1600688"/>
              <a:gd name="connsiteY1" fmla="*/ 137765 h 213038"/>
              <a:gd name="connsiteX2" fmla="*/ 0 w 1600688"/>
              <a:gd name="connsiteY2" fmla="*/ 0 h 213038"/>
              <a:gd name="connsiteX0" fmla="*/ 1600688 w 1600688"/>
              <a:gd name="connsiteY0" fmla="*/ 130785 h 196903"/>
              <a:gd name="connsiteX1" fmla="*/ 817131 w 1600688"/>
              <a:gd name="connsiteY1" fmla="*/ 137765 h 196903"/>
              <a:gd name="connsiteX2" fmla="*/ 0 w 1600688"/>
              <a:gd name="connsiteY2" fmla="*/ 0 h 196903"/>
            </a:gdLst>
            <a:ahLst/>
            <a:cxnLst>
              <a:cxn ang="0">
                <a:pos x="connsiteX0" y="connsiteY0"/>
              </a:cxn>
              <a:cxn ang="0">
                <a:pos x="connsiteX1" y="connsiteY1"/>
              </a:cxn>
              <a:cxn ang="0">
                <a:pos x="connsiteX2" y="connsiteY2"/>
              </a:cxn>
            </a:cxnLst>
            <a:rect l="l" t="t" r="r" b="b"/>
            <a:pathLst>
              <a:path w="1600688" h="196903">
                <a:moveTo>
                  <a:pt x="1600688" y="130785"/>
                </a:moveTo>
                <a:cubicBezTo>
                  <a:pt x="1132870" y="-85651"/>
                  <a:pt x="1090908" y="347675"/>
                  <a:pt x="817131" y="137765"/>
                </a:cubicBezTo>
                <a:cubicBezTo>
                  <a:pt x="371180" y="-146691"/>
                  <a:pt x="422081" y="452335"/>
                  <a:pt x="0" y="0"/>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grpSp>
        <p:nvGrpSpPr>
          <p:cNvPr id="6" name="Group 5"/>
          <p:cNvGrpSpPr/>
          <p:nvPr/>
        </p:nvGrpSpPr>
        <p:grpSpPr>
          <a:xfrm>
            <a:off x="5918127" y="4436233"/>
            <a:ext cx="2871270" cy="648951"/>
            <a:chOff x="5918127" y="4368365"/>
            <a:chExt cx="2871270" cy="648951"/>
          </a:xfrm>
        </p:grpSpPr>
        <p:sp>
          <p:nvSpPr>
            <p:cNvPr id="140" name="Up Arrow 139"/>
            <p:cNvSpPr/>
            <p:nvPr/>
          </p:nvSpPr>
          <p:spPr>
            <a:xfrm rot="16197687">
              <a:off x="7029286" y="3257206"/>
              <a:ext cx="648951" cy="2871270"/>
            </a:xfrm>
            <a:prstGeom prst="upArrow">
              <a:avLst>
                <a:gd name="adj1" fmla="val 50000"/>
                <a:gd name="adj2" fmla="val 154432"/>
              </a:avLst>
            </a:prstGeom>
            <a:solidFill>
              <a:schemeClr val="accent1">
                <a:lumMod val="75000"/>
              </a:schemeClr>
            </a:solidFill>
            <a:ln>
              <a:noFill/>
            </a:ln>
            <a:effectLst>
              <a:glow rad="203200">
                <a:schemeClr val="bg1">
                  <a:alpha val="27000"/>
                </a:schemeClr>
              </a:glow>
              <a:outerShdw blurRad="50800" dist="38100" dir="2700000" algn="tl" rotWithShape="0">
                <a:prstClr val="black">
                  <a:alpha val="40000"/>
                </a:prstClr>
              </a:outerShdw>
              <a:reflection endPos="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1" name="Content Placeholder 2"/>
            <p:cNvSpPr txBox="1">
              <a:spLocks/>
            </p:cNvSpPr>
            <p:nvPr/>
          </p:nvSpPr>
          <p:spPr bwMode="auto">
            <a:xfrm rot="21597687">
              <a:off x="6784534" y="4498861"/>
              <a:ext cx="1998177" cy="41990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Blip>
                  <a:blip r:embed="rId4"/>
                </a:buBlip>
                <a:defRPr sz="2400" kern="1200">
                  <a:solidFill>
                    <a:srgbClr val="292929"/>
                  </a:solidFill>
                  <a:latin typeface="Trebuchet MS" pitchFamily="34" charset="0"/>
                  <a:ea typeface="ＭＳ Ｐゴシック" pitchFamily="24" charset="-128"/>
                  <a:cs typeface="+mn-cs"/>
                </a:defRPr>
              </a:lvl1pPr>
              <a:lvl2pPr marL="742950" indent="-28575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2pPr>
              <a:lvl3pPr marL="11430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3pPr>
              <a:lvl4pPr marL="16002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4pPr>
              <a:lvl5pPr marL="20574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400" dirty="0">
                  <a:solidFill>
                    <a:schemeClr val="bg1"/>
                  </a:solidFill>
                </a:rPr>
                <a:t>Relative Airflow</a:t>
              </a:r>
            </a:p>
          </p:txBody>
        </p:sp>
      </p:grpSp>
      <p:sp>
        <p:nvSpPr>
          <p:cNvPr id="2" name="Title 1"/>
          <p:cNvSpPr>
            <a:spLocks noGrp="1"/>
          </p:cNvSpPr>
          <p:nvPr>
            <p:ph type="title"/>
          </p:nvPr>
        </p:nvSpPr>
        <p:spPr/>
        <p:txBody>
          <a:bodyPr/>
          <a:lstStyle/>
          <a:p>
            <a:r>
              <a:rPr lang="en-GB" dirty="0"/>
              <a:t>Theory - Relative Airflow</a:t>
            </a:r>
          </a:p>
        </p:txBody>
      </p:sp>
      <p:sp>
        <p:nvSpPr>
          <p:cNvPr id="3" name="Content Placeholder 2"/>
          <p:cNvSpPr>
            <a:spLocks noGrp="1"/>
          </p:cNvSpPr>
          <p:nvPr>
            <p:ph idx="1"/>
          </p:nvPr>
        </p:nvSpPr>
        <p:spPr>
          <a:xfrm>
            <a:off x="495300" y="1246099"/>
            <a:ext cx="8915400" cy="1894869"/>
          </a:xfrm>
        </p:spPr>
        <p:txBody>
          <a:bodyPr/>
          <a:lstStyle/>
          <a:p>
            <a:r>
              <a:rPr lang="en-GB" dirty="0"/>
              <a:t>Angle of Attack (AOA) is the angle between the chord line of the wing and the relative airflow</a:t>
            </a:r>
          </a:p>
          <a:p>
            <a:r>
              <a:rPr lang="en-GB" dirty="0"/>
              <a:t>The Critical Angle is the AOA at which the airflow over the top surface of wing stalls</a:t>
            </a:r>
          </a:p>
        </p:txBody>
      </p:sp>
    </p:spTree>
    <p:extLst>
      <p:ext uri="{BB962C8B-B14F-4D97-AF65-F5344CB8AC3E}">
        <p14:creationId xmlns:p14="http://schemas.microsoft.com/office/powerpoint/2010/main" val="2517795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8" name="Group 127"/>
          <p:cNvGrpSpPr/>
          <p:nvPr/>
        </p:nvGrpSpPr>
        <p:grpSpPr>
          <a:xfrm rot="630830">
            <a:off x="-389066" y="-139449"/>
            <a:ext cx="9211756" cy="10121232"/>
            <a:chOff x="-1359950" y="-552809"/>
            <a:chExt cx="7496775" cy="8236931"/>
          </a:xfrm>
        </p:grpSpPr>
        <p:sp>
          <p:nvSpPr>
            <p:cNvPr id="129" name="Pie 128"/>
            <p:cNvSpPr/>
            <p:nvPr/>
          </p:nvSpPr>
          <p:spPr>
            <a:xfrm rot="20966857">
              <a:off x="-1359950" y="-552809"/>
              <a:ext cx="7496775" cy="8236931"/>
            </a:xfrm>
            <a:prstGeom prst="pie">
              <a:avLst>
                <a:gd name="adj1" fmla="val 20550700"/>
                <a:gd name="adj2" fmla="val 21584935"/>
              </a:avLst>
            </a:prstGeom>
            <a:solidFill>
              <a:srgbClr val="FF0000">
                <a:alpha val="4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130" name="Picture 12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068189">
              <a:off x="-74771" y="2006052"/>
              <a:ext cx="4504770" cy="2631371"/>
            </a:xfrm>
            <a:prstGeom prst="rect">
              <a:avLst/>
            </a:prstGeom>
          </p:spPr>
        </p:pic>
        <p:sp>
          <p:nvSpPr>
            <p:cNvPr id="131" name="Freeform 130"/>
            <p:cNvSpPr/>
            <p:nvPr/>
          </p:nvSpPr>
          <p:spPr>
            <a:xfrm rot="19409762">
              <a:off x="1954583" y="3333290"/>
              <a:ext cx="829431" cy="110520"/>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883900 w 883900"/>
                <a:gd name="connsiteY0" fmla="*/ 167576 h 167576"/>
                <a:gd name="connsiteX1" fmla="*/ 0 w 883900"/>
                <a:gd name="connsiteY1" fmla="*/ 63613 h 167576"/>
                <a:gd name="connsiteX0" fmla="*/ 883900 w 883900"/>
                <a:gd name="connsiteY0" fmla="*/ 221812 h 221812"/>
                <a:gd name="connsiteX1" fmla="*/ 740355 w 883900"/>
                <a:gd name="connsiteY1" fmla="*/ 92816 h 221812"/>
                <a:gd name="connsiteX2" fmla="*/ 0 w 883900"/>
                <a:gd name="connsiteY2" fmla="*/ 117849 h 221812"/>
                <a:gd name="connsiteX0" fmla="*/ 1367489 w 1367489"/>
                <a:gd name="connsiteY0" fmla="*/ 286822 h 286822"/>
                <a:gd name="connsiteX1" fmla="*/ 740355 w 1367489"/>
                <a:gd name="connsiteY1" fmla="*/ 92816 h 286822"/>
                <a:gd name="connsiteX2" fmla="*/ 0 w 1367489"/>
                <a:gd name="connsiteY2" fmla="*/ 117849 h 286822"/>
                <a:gd name="connsiteX0" fmla="*/ 1367489 w 1367489"/>
                <a:gd name="connsiteY0" fmla="*/ 286822 h 286884"/>
                <a:gd name="connsiteX1" fmla="*/ 740355 w 1367489"/>
                <a:gd name="connsiteY1" fmla="*/ 92816 h 286884"/>
                <a:gd name="connsiteX2" fmla="*/ 0 w 1367489"/>
                <a:gd name="connsiteY2" fmla="*/ 117849 h 286884"/>
                <a:gd name="connsiteX0" fmla="*/ 1367489 w 1367489"/>
                <a:gd name="connsiteY0" fmla="*/ 286822 h 310514"/>
                <a:gd name="connsiteX1" fmla="*/ 740355 w 1367489"/>
                <a:gd name="connsiteY1" fmla="*/ 92816 h 310514"/>
                <a:gd name="connsiteX2" fmla="*/ 0 w 1367489"/>
                <a:gd name="connsiteY2" fmla="*/ 117849 h 310514"/>
                <a:gd name="connsiteX0" fmla="*/ 1367489 w 1367489"/>
                <a:gd name="connsiteY0" fmla="*/ 280548 h 304240"/>
                <a:gd name="connsiteX1" fmla="*/ 740355 w 1367489"/>
                <a:gd name="connsiteY1" fmla="*/ 86542 h 304240"/>
                <a:gd name="connsiteX2" fmla="*/ 0 w 1367489"/>
                <a:gd name="connsiteY2" fmla="*/ 111575 h 304240"/>
                <a:gd name="connsiteX0" fmla="*/ 1367489 w 1367489"/>
                <a:gd name="connsiteY0" fmla="*/ 280548 h 281143"/>
                <a:gd name="connsiteX1" fmla="*/ 740355 w 1367489"/>
                <a:gd name="connsiteY1" fmla="*/ 86542 h 281143"/>
                <a:gd name="connsiteX2" fmla="*/ 0 w 1367489"/>
                <a:gd name="connsiteY2" fmla="*/ 111575 h 281143"/>
                <a:gd name="connsiteX0" fmla="*/ 1367489 w 1367489"/>
                <a:gd name="connsiteY0" fmla="*/ 280548 h 280813"/>
                <a:gd name="connsiteX1" fmla="*/ 740355 w 1367489"/>
                <a:gd name="connsiteY1" fmla="*/ 86542 h 280813"/>
                <a:gd name="connsiteX2" fmla="*/ 0 w 1367489"/>
                <a:gd name="connsiteY2" fmla="*/ 111575 h 280813"/>
                <a:gd name="connsiteX0" fmla="*/ 1367489 w 1367489"/>
                <a:gd name="connsiteY0" fmla="*/ 260872 h 261137"/>
                <a:gd name="connsiteX1" fmla="*/ 740355 w 1367489"/>
                <a:gd name="connsiteY1" fmla="*/ 66866 h 261137"/>
                <a:gd name="connsiteX2" fmla="*/ 0 w 1367489"/>
                <a:gd name="connsiteY2" fmla="*/ 91899 h 261137"/>
                <a:gd name="connsiteX0" fmla="*/ 1367489 w 1367489"/>
                <a:gd name="connsiteY0" fmla="*/ 203427 h 211914"/>
                <a:gd name="connsiteX1" fmla="*/ 733032 w 1367489"/>
                <a:gd name="connsiteY1" fmla="*/ 71456 h 211914"/>
                <a:gd name="connsiteX2" fmla="*/ 0 w 1367489"/>
                <a:gd name="connsiteY2" fmla="*/ 34454 h 211914"/>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21970"/>
                <a:gd name="connsiteX1" fmla="*/ 733032 w 1367489"/>
                <a:gd name="connsiteY1" fmla="*/ 71456 h 221970"/>
                <a:gd name="connsiteX2" fmla="*/ 0 w 1367489"/>
                <a:gd name="connsiteY2" fmla="*/ 34454 h 221970"/>
                <a:gd name="connsiteX0" fmla="*/ 1367489 w 1367489"/>
                <a:gd name="connsiteY0" fmla="*/ 203427 h 224760"/>
                <a:gd name="connsiteX1" fmla="*/ 733032 w 1367489"/>
                <a:gd name="connsiteY1" fmla="*/ 71456 h 224760"/>
                <a:gd name="connsiteX2" fmla="*/ 0 w 1367489"/>
                <a:gd name="connsiteY2" fmla="*/ 34454 h 224760"/>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168973 h 217643"/>
                <a:gd name="connsiteX1" fmla="*/ 864673 w 1367489"/>
                <a:gd name="connsiteY1" fmla="*/ 141621 h 217643"/>
                <a:gd name="connsiteX2" fmla="*/ 0 w 1367489"/>
                <a:gd name="connsiteY2" fmla="*/ 0 h 217643"/>
                <a:gd name="connsiteX0" fmla="*/ 1367489 w 1367489"/>
                <a:gd name="connsiteY0" fmla="*/ 168973 h 199420"/>
                <a:gd name="connsiteX1" fmla="*/ 864673 w 1367489"/>
                <a:gd name="connsiteY1" fmla="*/ 141621 h 199420"/>
                <a:gd name="connsiteX2" fmla="*/ 0 w 1367489"/>
                <a:gd name="connsiteY2" fmla="*/ 0 h 199420"/>
                <a:gd name="connsiteX0" fmla="*/ 1367489 w 1367489"/>
                <a:gd name="connsiteY0" fmla="*/ 168973 h 212043"/>
                <a:gd name="connsiteX1" fmla="*/ 864673 w 1367489"/>
                <a:gd name="connsiteY1" fmla="*/ 141621 h 212043"/>
                <a:gd name="connsiteX2" fmla="*/ 0 w 1367489"/>
                <a:gd name="connsiteY2" fmla="*/ 0 h 212043"/>
                <a:gd name="connsiteX0" fmla="*/ 1367489 w 1367489"/>
                <a:gd name="connsiteY0" fmla="*/ 168973 h 224055"/>
                <a:gd name="connsiteX1" fmla="*/ 730218 w 1367489"/>
                <a:gd name="connsiteY1" fmla="*/ 156504 h 224055"/>
                <a:gd name="connsiteX2" fmla="*/ 0 w 1367489"/>
                <a:gd name="connsiteY2" fmla="*/ 0 h 224055"/>
                <a:gd name="connsiteX0" fmla="*/ 1367489 w 1367489"/>
                <a:gd name="connsiteY0" fmla="*/ 168973 h 219793"/>
                <a:gd name="connsiteX1" fmla="*/ 730218 w 1367489"/>
                <a:gd name="connsiteY1" fmla="*/ 156504 h 219793"/>
                <a:gd name="connsiteX2" fmla="*/ 0 w 1367489"/>
                <a:gd name="connsiteY2" fmla="*/ 0 h 219793"/>
                <a:gd name="connsiteX0" fmla="*/ 1367489 w 1367489"/>
                <a:gd name="connsiteY0" fmla="*/ 168973 h 219793"/>
                <a:gd name="connsiteX1" fmla="*/ 730218 w 1367489"/>
                <a:gd name="connsiteY1" fmla="*/ 156504 h 219793"/>
                <a:gd name="connsiteX2" fmla="*/ 0 w 1367489"/>
                <a:gd name="connsiteY2" fmla="*/ 0 h 219793"/>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16608"/>
                <a:gd name="connsiteX1" fmla="*/ 817131 w 1454402"/>
                <a:gd name="connsiteY1" fmla="*/ 137765 h 216608"/>
                <a:gd name="connsiteX2" fmla="*/ 0 w 1454402"/>
                <a:gd name="connsiteY2" fmla="*/ 0 h 216608"/>
              </a:gdLst>
              <a:ahLst/>
              <a:cxnLst>
                <a:cxn ang="0">
                  <a:pos x="connsiteX0" y="connsiteY0"/>
                </a:cxn>
                <a:cxn ang="0">
                  <a:pos x="connsiteX1" y="connsiteY1"/>
                </a:cxn>
                <a:cxn ang="0">
                  <a:pos x="connsiteX2" y="connsiteY2"/>
                </a:cxn>
              </a:cxnLst>
              <a:rect l="l" t="t" r="r" b="b"/>
              <a:pathLst>
                <a:path w="1454402" h="216608">
                  <a:moveTo>
                    <a:pt x="1454402" y="150234"/>
                  </a:moveTo>
                  <a:cubicBezTo>
                    <a:pt x="999688" y="61958"/>
                    <a:pt x="1090908" y="347675"/>
                    <a:pt x="817131" y="137765"/>
                  </a:cubicBezTo>
                  <a:cubicBezTo>
                    <a:pt x="371180" y="-146691"/>
                    <a:pt x="422081" y="452335"/>
                    <a:pt x="0" y="0"/>
                  </a:cubicBezTo>
                </a:path>
              </a:pathLst>
            </a:custGeom>
            <a:noFill/>
            <a:ln w="57150">
              <a:solidFill>
                <a:schemeClr val="accent2">
                  <a:lumMod val="60000"/>
                  <a:lumOff val="40000"/>
                </a:schemeClr>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pic>
          <p:nvPicPr>
            <p:cNvPr id="132" name="Picture 2" descr="C:\Users\Marcus\Desktop\10A assets\10a.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9978302">
              <a:off x="2035426" y="2930199"/>
              <a:ext cx="1331640" cy="910640"/>
            </a:xfrm>
            <a:prstGeom prst="rect">
              <a:avLst/>
            </a:prstGeom>
            <a:noFill/>
            <a:extLst>
              <a:ext uri="{909E8E84-426E-40DD-AFC4-6F175D3DCCD1}">
                <a14:hiddenFill xmlns:a14="http://schemas.microsoft.com/office/drawing/2010/main">
                  <a:solidFill>
                    <a:srgbClr val="FFFFFF"/>
                  </a:solidFill>
                </a14:hiddenFill>
              </a:ext>
            </a:extLst>
          </p:spPr>
        </p:pic>
        <p:sp>
          <p:nvSpPr>
            <p:cNvPr id="133" name="Freeform 132"/>
            <p:cNvSpPr/>
            <p:nvPr/>
          </p:nvSpPr>
          <p:spPr>
            <a:xfrm rot="20966857">
              <a:off x="2512254" y="3052226"/>
              <a:ext cx="1372220" cy="178347"/>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2406176 w 2406176"/>
                <a:gd name="connsiteY0" fmla="*/ 353819 h 360148"/>
                <a:gd name="connsiteX1" fmla="*/ 1208047 w 2406176"/>
                <a:gd name="connsiteY1" fmla="*/ 316003 h 360148"/>
                <a:gd name="connsiteX2" fmla="*/ 540046 w 2406176"/>
                <a:gd name="connsiteY2" fmla="*/ 431 h 360148"/>
                <a:gd name="connsiteX3" fmla="*/ 0 w 2406176"/>
                <a:gd name="connsiteY3" fmla="*/ 245955 h 360148"/>
                <a:gd name="connsiteX0" fmla="*/ 2406176 w 2406176"/>
                <a:gd name="connsiteY0" fmla="*/ 353786 h 360115"/>
                <a:gd name="connsiteX1" fmla="*/ 1208047 w 2406176"/>
                <a:gd name="connsiteY1" fmla="*/ 315970 h 360115"/>
                <a:gd name="connsiteX2" fmla="*/ 540046 w 2406176"/>
                <a:gd name="connsiteY2" fmla="*/ 398 h 360115"/>
                <a:gd name="connsiteX3" fmla="*/ 0 w 2406176"/>
                <a:gd name="connsiteY3" fmla="*/ 245922 h 360115"/>
                <a:gd name="connsiteX0" fmla="*/ 2406176 w 2406176"/>
                <a:gd name="connsiteY0" fmla="*/ 353398 h 359727"/>
                <a:gd name="connsiteX1" fmla="*/ 1208047 w 2406176"/>
                <a:gd name="connsiteY1" fmla="*/ 315582 h 359727"/>
                <a:gd name="connsiteX2" fmla="*/ 540046 w 2406176"/>
                <a:gd name="connsiteY2" fmla="*/ 10 h 359727"/>
                <a:gd name="connsiteX3" fmla="*/ 0 w 2406176"/>
                <a:gd name="connsiteY3" fmla="*/ 245534 h 359727"/>
                <a:gd name="connsiteX0" fmla="*/ 2406176 w 2406176"/>
                <a:gd name="connsiteY0" fmla="*/ 323719 h 328713"/>
                <a:gd name="connsiteX1" fmla="*/ 1208047 w 2406176"/>
                <a:gd name="connsiteY1" fmla="*/ 285903 h 328713"/>
                <a:gd name="connsiteX2" fmla="*/ 548897 w 2406176"/>
                <a:gd name="connsiteY2" fmla="*/ 12 h 328713"/>
                <a:gd name="connsiteX3" fmla="*/ 0 w 2406176"/>
                <a:gd name="connsiteY3" fmla="*/ 215855 h 328713"/>
                <a:gd name="connsiteX0" fmla="*/ 2406176 w 2406176"/>
                <a:gd name="connsiteY0" fmla="*/ 325136 h 330129"/>
                <a:gd name="connsiteX1" fmla="*/ 1208047 w 2406176"/>
                <a:gd name="connsiteY1" fmla="*/ 287320 h 330129"/>
                <a:gd name="connsiteX2" fmla="*/ 548897 w 2406176"/>
                <a:gd name="connsiteY2" fmla="*/ 1429 h 330129"/>
                <a:gd name="connsiteX3" fmla="*/ 0 w 2406176"/>
                <a:gd name="connsiteY3" fmla="*/ 217272 h 330129"/>
                <a:gd name="connsiteX0" fmla="*/ 2406176 w 2406176"/>
                <a:gd name="connsiteY0" fmla="*/ 344816 h 350681"/>
                <a:gd name="connsiteX1" fmla="*/ 1208047 w 2406176"/>
                <a:gd name="connsiteY1" fmla="*/ 307000 h 350681"/>
                <a:gd name="connsiteX2" fmla="*/ 610858 w 2406176"/>
                <a:gd name="connsiteY2" fmla="*/ 1322 h 350681"/>
                <a:gd name="connsiteX3" fmla="*/ 0 w 2406176"/>
                <a:gd name="connsiteY3" fmla="*/ 236952 h 350681"/>
                <a:gd name="connsiteX0" fmla="*/ 2406176 w 2406176"/>
                <a:gd name="connsiteY0" fmla="*/ 343908 h 349772"/>
                <a:gd name="connsiteX1" fmla="*/ 1208047 w 2406176"/>
                <a:gd name="connsiteY1" fmla="*/ 306092 h 349772"/>
                <a:gd name="connsiteX2" fmla="*/ 610858 w 2406176"/>
                <a:gd name="connsiteY2" fmla="*/ 414 h 349772"/>
                <a:gd name="connsiteX3" fmla="*/ 0 w 2406176"/>
                <a:gd name="connsiteY3" fmla="*/ 236044 h 349772"/>
                <a:gd name="connsiteX0" fmla="*/ 2406176 w 2406176"/>
                <a:gd name="connsiteY0" fmla="*/ 352894 h 358758"/>
                <a:gd name="connsiteX1" fmla="*/ 1208047 w 2406176"/>
                <a:gd name="connsiteY1" fmla="*/ 315078 h 358758"/>
                <a:gd name="connsiteX2" fmla="*/ 610858 w 2406176"/>
                <a:gd name="connsiteY2" fmla="*/ 9400 h 358758"/>
                <a:gd name="connsiteX3" fmla="*/ 0 w 2406176"/>
                <a:gd name="connsiteY3" fmla="*/ 245030 h 358758"/>
                <a:gd name="connsiteX0" fmla="*/ 2406176 w 2406176"/>
                <a:gd name="connsiteY0" fmla="*/ 343683 h 349547"/>
                <a:gd name="connsiteX1" fmla="*/ 1208047 w 2406176"/>
                <a:gd name="connsiteY1" fmla="*/ 305867 h 349547"/>
                <a:gd name="connsiteX2" fmla="*/ 610858 w 2406176"/>
                <a:gd name="connsiteY2" fmla="*/ 189 h 349547"/>
                <a:gd name="connsiteX3" fmla="*/ 0 w 2406176"/>
                <a:gd name="connsiteY3" fmla="*/ 235819 h 349547"/>
              </a:gdLst>
              <a:ahLst/>
              <a:cxnLst>
                <a:cxn ang="0">
                  <a:pos x="connsiteX0" y="connsiteY0"/>
                </a:cxn>
                <a:cxn ang="0">
                  <a:pos x="connsiteX1" y="connsiteY1"/>
                </a:cxn>
                <a:cxn ang="0">
                  <a:pos x="connsiteX2" y="connsiteY2"/>
                </a:cxn>
                <a:cxn ang="0">
                  <a:pos x="connsiteX3" y="connsiteY3"/>
                </a:cxn>
              </a:cxnLst>
              <a:rect l="l" t="t" r="r" b="b"/>
              <a:pathLst>
                <a:path w="2406176" h="349547">
                  <a:moveTo>
                    <a:pt x="2406176" y="343683"/>
                  </a:moveTo>
                  <a:cubicBezTo>
                    <a:pt x="2392657" y="349882"/>
                    <a:pt x="1507267" y="363116"/>
                    <a:pt x="1208047" y="305867"/>
                  </a:cubicBezTo>
                  <a:cubicBezTo>
                    <a:pt x="908827" y="248618"/>
                    <a:pt x="927269" y="-7922"/>
                    <a:pt x="610858" y="189"/>
                  </a:cubicBezTo>
                  <a:cubicBezTo>
                    <a:pt x="294447" y="8300"/>
                    <a:pt x="463245" y="227876"/>
                    <a:pt x="0" y="235819"/>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34" name="Straight Arrow Connector 133"/>
            <p:cNvCxnSpPr/>
            <p:nvPr/>
          </p:nvCxnSpPr>
          <p:spPr>
            <a:xfrm rot="20966857" flipH="1">
              <a:off x="3809519" y="3074051"/>
              <a:ext cx="496103" cy="0"/>
            </a:xfrm>
            <a:prstGeom prst="straightConnector1">
              <a:avLst/>
            </a:prstGeom>
            <a:ln w="57150">
              <a:solidFill>
                <a:schemeClr val="accent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35" name="Freeform 134"/>
            <p:cNvSpPr/>
            <p:nvPr/>
          </p:nvSpPr>
          <p:spPr>
            <a:xfrm rot="20966857">
              <a:off x="1509569" y="3468491"/>
              <a:ext cx="1851831" cy="550716"/>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2302 h 739007"/>
                <a:gd name="connsiteX1" fmla="*/ 2345749 w 4477424"/>
                <a:gd name="connsiteY1" fmla="*/ 8700 h 739007"/>
                <a:gd name="connsiteX2" fmla="*/ 0 w 4477424"/>
                <a:gd name="connsiteY2" fmla="*/ 739007 h 739007"/>
                <a:gd name="connsiteX0" fmla="*/ 4477424 w 4477424"/>
                <a:gd name="connsiteY0" fmla="*/ 41163 h 437868"/>
                <a:gd name="connsiteX1" fmla="*/ 1920878 w 4477424"/>
                <a:gd name="connsiteY1" fmla="*/ 63729 h 437868"/>
                <a:gd name="connsiteX2" fmla="*/ 0 w 4477424"/>
                <a:gd name="connsiteY2" fmla="*/ 437868 h 437868"/>
                <a:gd name="connsiteX0" fmla="*/ 4477424 w 4477424"/>
                <a:gd name="connsiteY0" fmla="*/ 32049 h 428754"/>
                <a:gd name="connsiteX1" fmla="*/ 1894324 w 4477424"/>
                <a:gd name="connsiteY1" fmla="*/ 84296 h 428754"/>
                <a:gd name="connsiteX2" fmla="*/ 0 w 4477424"/>
                <a:gd name="connsiteY2" fmla="*/ 428754 h 428754"/>
                <a:gd name="connsiteX0" fmla="*/ 4477424 w 4477424"/>
                <a:gd name="connsiteY0" fmla="*/ 23511 h 420216"/>
                <a:gd name="connsiteX1" fmla="*/ 1894324 w 4477424"/>
                <a:gd name="connsiteY1" fmla="*/ 75758 h 420216"/>
                <a:gd name="connsiteX2" fmla="*/ 0 w 4477424"/>
                <a:gd name="connsiteY2" fmla="*/ 420216 h 420216"/>
                <a:gd name="connsiteX0" fmla="*/ 4477424 w 4477424"/>
                <a:gd name="connsiteY0" fmla="*/ 0 h 396705"/>
                <a:gd name="connsiteX1" fmla="*/ 1894324 w 4477424"/>
                <a:gd name="connsiteY1" fmla="*/ 52247 h 396705"/>
                <a:gd name="connsiteX2" fmla="*/ 0 w 4477424"/>
                <a:gd name="connsiteY2" fmla="*/ 396705 h 396705"/>
                <a:gd name="connsiteX0" fmla="*/ 4477424 w 4477424"/>
                <a:gd name="connsiteY0" fmla="*/ 66475 h 463180"/>
                <a:gd name="connsiteX1" fmla="*/ 2540483 w 4477424"/>
                <a:gd name="connsiteY1" fmla="*/ 0 h 463180"/>
                <a:gd name="connsiteX2" fmla="*/ 0 w 4477424"/>
                <a:gd name="connsiteY2" fmla="*/ 463180 h 463180"/>
                <a:gd name="connsiteX0" fmla="*/ 4477424 w 4477424"/>
                <a:gd name="connsiteY0" fmla="*/ 66475 h 463180"/>
                <a:gd name="connsiteX1" fmla="*/ 2540483 w 4477424"/>
                <a:gd name="connsiteY1" fmla="*/ 0 h 463180"/>
                <a:gd name="connsiteX2" fmla="*/ 0 w 4477424"/>
                <a:gd name="connsiteY2" fmla="*/ 463180 h 463180"/>
                <a:gd name="connsiteX0" fmla="*/ 4247285 w 4247285"/>
                <a:gd name="connsiteY0" fmla="*/ 87976 h 494574"/>
                <a:gd name="connsiteX1" fmla="*/ 2310344 w 4247285"/>
                <a:gd name="connsiteY1" fmla="*/ 21501 h 494574"/>
                <a:gd name="connsiteX2" fmla="*/ 0 w 4247285"/>
                <a:gd name="connsiteY2" fmla="*/ 494575 h 494574"/>
                <a:gd name="connsiteX0" fmla="*/ 4300394 w 4300394"/>
                <a:gd name="connsiteY0" fmla="*/ 88649 h 505142"/>
                <a:gd name="connsiteX1" fmla="*/ 2363453 w 4300394"/>
                <a:gd name="connsiteY1" fmla="*/ 22174 h 505142"/>
                <a:gd name="connsiteX2" fmla="*/ 0 w 4300394"/>
                <a:gd name="connsiteY2" fmla="*/ 505142 h 505142"/>
                <a:gd name="connsiteX0" fmla="*/ 4344651 w 4344651"/>
                <a:gd name="connsiteY0" fmla="*/ 91356 h 547423"/>
                <a:gd name="connsiteX1" fmla="*/ 2407710 w 4344651"/>
                <a:gd name="connsiteY1" fmla="*/ 24881 h 547423"/>
                <a:gd name="connsiteX2" fmla="*/ 0 w 4344651"/>
                <a:gd name="connsiteY2" fmla="*/ 547423 h 547423"/>
                <a:gd name="connsiteX0" fmla="*/ 4344651 w 4344651"/>
                <a:gd name="connsiteY0" fmla="*/ 91356 h 547423"/>
                <a:gd name="connsiteX1" fmla="*/ 2407710 w 4344651"/>
                <a:gd name="connsiteY1" fmla="*/ 24881 h 547423"/>
                <a:gd name="connsiteX2" fmla="*/ 0 w 4344651"/>
                <a:gd name="connsiteY2" fmla="*/ 547423 h 547423"/>
                <a:gd name="connsiteX0" fmla="*/ 4344651 w 4344651"/>
                <a:gd name="connsiteY0" fmla="*/ 72342 h 528409"/>
                <a:gd name="connsiteX1" fmla="*/ 2407710 w 4344651"/>
                <a:gd name="connsiteY1" fmla="*/ 5867 h 528409"/>
                <a:gd name="connsiteX2" fmla="*/ 0 w 4344651"/>
                <a:gd name="connsiteY2" fmla="*/ 528409 h 528409"/>
                <a:gd name="connsiteX0" fmla="*/ 4344651 w 4344651"/>
                <a:gd name="connsiteY0" fmla="*/ 119745 h 575812"/>
                <a:gd name="connsiteX1" fmla="*/ 2248384 w 4344651"/>
                <a:gd name="connsiteY1" fmla="*/ 3802 h 575812"/>
                <a:gd name="connsiteX2" fmla="*/ 0 w 4344651"/>
                <a:gd name="connsiteY2" fmla="*/ 575812 h 575812"/>
                <a:gd name="connsiteX0" fmla="*/ 4335800 w 4335800"/>
                <a:gd name="connsiteY0" fmla="*/ 52178 h 617074"/>
                <a:gd name="connsiteX1" fmla="*/ 2248384 w 4335800"/>
                <a:gd name="connsiteY1" fmla="*/ 45064 h 617074"/>
                <a:gd name="connsiteX2" fmla="*/ 0 w 4335800"/>
                <a:gd name="connsiteY2" fmla="*/ 617074 h 617074"/>
                <a:gd name="connsiteX0" fmla="*/ 4335800 w 4335800"/>
                <a:gd name="connsiteY0" fmla="*/ 40556 h 605452"/>
                <a:gd name="connsiteX1" fmla="*/ 2248384 w 4335800"/>
                <a:gd name="connsiteY1" fmla="*/ 33442 h 605452"/>
                <a:gd name="connsiteX2" fmla="*/ 0 w 4335800"/>
                <a:gd name="connsiteY2" fmla="*/ 605452 h 605452"/>
                <a:gd name="connsiteX0" fmla="*/ 4335800 w 4335800"/>
                <a:gd name="connsiteY0" fmla="*/ 16188 h 581084"/>
                <a:gd name="connsiteX1" fmla="*/ 2248384 w 4335800"/>
                <a:gd name="connsiteY1" fmla="*/ 9074 h 581084"/>
                <a:gd name="connsiteX2" fmla="*/ 0 w 4335800"/>
                <a:gd name="connsiteY2" fmla="*/ 581084 h 581084"/>
                <a:gd name="connsiteX0" fmla="*/ 3397542 w 3397542"/>
                <a:gd name="connsiteY0" fmla="*/ 48144 h 603146"/>
                <a:gd name="connsiteX1" fmla="*/ 2248384 w 3397542"/>
                <a:gd name="connsiteY1" fmla="*/ 31136 h 603146"/>
                <a:gd name="connsiteX2" fmla="*/ 0 w 3397542"/>
                <a:gd name="connsiteY2" fmla="*/ 603146 h 603146"/>
                <a:gd name="connsiteX0" fmla="*/ 3397542 w 3397542"/>
                <a:gd name="connsiteY0" fmla="*/ 52771 h 607773"/>
                <a:gd name="connsiteX1" fmla="*/ 2248384 w 3397542"/>
                <a:gd name="connsiteY1" fmla="*/ 35763 h 607773"/>
                <a:gd name="connsiteX2" fmla="*/ 0 w 3397542"/>
                <a:gd name="connsiteY2" fmla="*/ 607773 h 607773"/>
                <a:gd name="connsiteX0" fmla="*/ 3397542 w 3397542"/>
                <a:gd name="connsiteY0" fmla="*/ 52771 h 607773"/>
                <a:gd name="connsiteX1" fmla="*/ 2248384 w 3397542"/>
                <a:gd name="connsiteY1" fmla="*/ 35763 h 607773"/>
                <a:gd name="connsiteX2" fmla="*/ 0 w 3397542"/>
                <a:gd name="connsiteY2" fmla="*/ 607773 h 607773"/>
                <a:gd name="connsiteX0" fmla="*/ 3397542 w 3397542"/>
                <a:gd name="connsiteY0" fmla="*/ 31452 h 586454"/>
                <a:gd name="connsiteX1" fmla="*/ 2248384 w 3397542"/>
                <a:gd name="connsiteY1" fmla="*/ 14444 h 586454"/>
                <a:gd name="connsiteX2" fmla="*/ 0 w 3397542"/>
                <a:gd name="connsiteY2" fmla="*/ 586454 h 586454"/>
                <a:gd name="connsiteX0" fmla="*/ 3397542 w 3397542"/>
                <a:gd name="connsiteY0" fmla="*/ 31452 h 586454"/>
                <a:gd name="connsiteX1" fmla="*/ 2248384 w 3397542"/>
                <a:gd name="connsiteY1" fmla="*/ 14444 h 586454"/>
                <a:gd name="connsiteX2" fmla="*/ 0 w 3397542"/>
                <a:gd name="connsiteY2" fmla="*/ 586454 h 586454"/>
                <a:gd name="connsiteX0" fmla="*/ 3397542 w 3397542"/>
                <a:gd name="connsiteY0" fmla="*/ 32330 h 617013"/>
                <a:gd name="connsiteX1" fmla="*/ 2248384 w 3397542"/>
                <a:gd name="connsiteY1" fmla="*/ 45003 h 617013"/>
                <a:gd name="connsiteX2" fmla="*/ 0 w 3397542"/>
                <a:gd name="connsiteY2" fmla="*/ 617013 h 617013"/>
                <a:gd name="connsiteX0" fmla="*/ 3397542 w 3397651"/>
                <a:gd name="connsiteY0" fmla="*/ 30053 h 614736"/>
                <a:gd name="connsiteX1" fmla="*/ 2248384 w 3397651"/>
                <a:gd name="connsiteY1" fmla="*/ 42726 h 614736"/>
                <a:gd name="connsiteX2" fmla="*/ 0 w 3397651"/>
                <a:gd name="connsiteY2" fmla="*/ 614736 h 614736"/>
                <a:gd name="connsiteX0" fmla="*/ 3388691 w 3388801"/>
                <a:gd name="connsiteY0" fmla="*/ 0 h 653937"/>
                <a:gd name="connsiteX1" fmla="*/ 2248384 w 3388801"/>
                <a:gd name="connsiteY1" fmla="*/ 81927 h 653937"/>
                <a:gd name="connsiteX2" fmla="*/ 0 w 3388801"/>
                <a:gd name="connsiteY2" fmla="*/ 653937 h 653937"/>
                <a:gd name="connsiteX0" fmla="*/ 3353285 w 3353394"/>
                <a:gd name="connsiteY0" fmla="*/ 0 h 515428"/>
                <a:gd name="connsiteX1" fmla="*/ 2212978 w 3353394"/>
                <a:gd name="connsiteY1" fmla="*/ 81927 h 515428"/>
                <a:gd name="connsiteX2" fmla="*/ 0 w 3353394"/>
                <a:gd name="connsiteY2" fmla="*/ 515428 h 515428"/>
                <a:gd name="connsiteX0" fmla="*/ 3353285 w 3353390"/>
                <a:gd name="connsiteY0" fmla="*/ 17770 h 533198"/>
                <a:gd name="connsiteX1" fmla="*/ 2186424 w 3353390"/>
                <a:gd name="connsiteY1" fmla="*/ 40336 h 533198"/>
                <a:gd name="connsiteX2" fmla="*/ 0 w 3353390"/>
                <a:gd name="connsiteY2" fmla="*/ 533198 h 533198"/>
                <a:gd name="connsiteX0" fmla="*/ 3353285 w 3353377"/>
                <a:gd name="connsiteY0" fmla="*/ 0 h 515428"/>
                <a:gd name="connsiteX1" fmla="*/ 2097909 w 3353377"/>
                <a:gd name="connsiteY1" fmla="*/ 52246 h 515428"/>
                <a:gd name="connsiteX2" fmla="*/ 0 w 3353377"/>
                <a:gd name="connsiteY2" fmla="*/ 515428 h 515428"/>
                <a:gd name="connsiteX0" fmla="*/ 3379839 w 3379931"/>
                <a:gd name="connsiteY0" fmla="*/ 2710 h 567606"/>
                <a:gd name="connsiteX1" fmla="*/ 2124463 w 3379931"/>
                <a:gd name="connsiteY1" fmla="*/ 54956 h 567606"/>
                <a:gd name="connsiteX2" fmla="*/ 0 w 3379931"/>
                <a:gd name="connsiteY2" fmla="*/ 567606 h 567606"/>
                <a:gd name="connsiteX0" fmla="*/ 3388690 w 3388782"/>
                <a:gd name="connsiteY0" fmla="*/ 18297 h 810744"/>
                <a:gd name="connsiteX1" fmla="*/ 2133314 w 3388782"/>
                <a:gd name="connsiteY1" fmla="*/ 70543 h 810744"/>
                <a:gd name="connsiteX2" fmla="*/ 0 w 3388782"/>
                <a:gd name="connsiteY2" fmla="*/ 810745 h 810744"/>
                <a:gd name="connsiteX0" fmla="*/ 3388690 w 3388779"/>
                <a:gd name="connsiteY0" fmla="*/ 0 h 792448"/>
                <a:gd name="connsiteX1" fmla="*/ 2106760 w 3388779"/>
                <a:gd name="connsiteY1" fmla="*/ 141288 h 792448"/>
                <a:gd name="connsiteX2" fmla="*/ 0 w 3388779"/>
                <a:gd name="connsiteY2" fmla="*/ 792448 h 792448"/>
                <a:gd name="connsiteX0" fmla="*/ 3247066 w 3247152"/>
                <a:gd name="connsiteY0" fmla="*/ 0 h 1079361"/>
                <a:gd name="connsiteX1" fmla="*/ 1965136 w 3247152"/>
                <a:gd name="connsiteY1" fmla="*/ 141288 h 1079361"/>
                <a:gd name="connsiteX2" fmla="*/ 0 w 3247152"/>
                <a:gd name="connsiteY2" fmla="*/ 1079361 h 1079361"/>
                <a:gd name="connsiteX0" fmla="*/ 3247066 w 3247169"/>
                <a:gd name="connsiteY0" fmla="*/ 0 h 1079361"/>
                <a:gd name="connsiteX1" fmla="*/ 2089057 w 3247169"/>
                <a:gd name="connsiteY1" fmla="*/ 161075 h 1079361"/>
                <a:gd name="connsiteX2" fmla="*/ 0 w 3247169"/>
                <a:gd name="connsiteY2" fmla="*/ 1079361 h 1079361"/>
                <a:gd name="connsiteX0" fmla="*/ 3247066 w 3247169"/>
                <a:gd name="connsiteY0" fmla="*/ 0 h 1079361"/>
                <a:gd name="connsiteX1" fmla="*/ 2089057 w 3247169"/>
                <a:gd name="connsiteY1" fmla="*/ 161075 h 1079361"/>
                <a:gd name="connsiteX2" fmla="*/ 0 w 3247169"/>
                <a:gd name="connsiteY2" fmla="*/ 1079361 h 1079361"/>
              </a:gdLst>
              <a:ahLst/>
              <a:cxnLst>
                <a:cxn ang="0">
                  <a:pos x="connsiteX0" y="connsiteY0"/>
                </a:cxn>
                <a:cxn ang="0">
                  <a:pos x="connsiteX1" y="connsiteY1"/>
                </a:cxn>
                <a:cxn ang="0">
                  <a:pos x="connsiteX2" y="connsiteY2"/>
                </a:cxn>
              </a:cxnLst>
              <a:rect l="l" t="t" r="r" b="b"/>
              <a:pathLst>
                <a:path w="3247169" h="1079361">
                  <a:moveTo>
                    <a:pt x="3247066" y="0"/>
                  </a:moveTo>
                  <a:cubicBezTo>
                    <a:pt x="3256430" y="17417"/>
                    <a:pt x="2630235" y="-18818"/>
                    <a:pt x="2089057" y="161075"/>
                  </a:cubicBezTo>
                  <a:cubicBezTo>
                    <a:pt x="1547879" y="340968"/>
                    <a:pt x="596017" y="715252"/>
                    <a:pt x="0" y="1079361"/>
                  </a:cubicBezTo>
                </a:path>
              </a:pathLst>
            </a:custGeom>
            <a:noFill/>
            <a:ln w="57150">
              <a:solidFill>
                <a:srgbClr val="376092"/>
              </a:solidFill>
              <a:headEnd type="none" w="med" len="med"/>
              <a:tailEnd type="arrow"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36" name="Straight Arrow Connector 135"/>
            <p:cNvCxnSpPr/>
            <p:nvPr/>
          </p:nvCxnSpPr>
          <p:spPr>
            <a:xfrm rot="20966857" flipH="1">
              <a:off x="3262395" y="3213125"/>
              <a:ext cx="1030367" cy="0"/>
            </a:xfrm>
            <a:prstGeom prst="straightConnector1">
              <a:avLst/>
            </a:prstGeom>
            <a:ln w="57150">
              <a:solidFill>
                <a:srgbClr val="37609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37" name="Freeform 136"/>
            <p:cNvSpPr/>
            <p:nvPr/>
          </p:nvSpPr>
          <p:spPr>
            <a:xfrm rot="18998926">
              <a:off x="1970394" y="3632891"/>
              <a:ext cx="398372" cy="72291"/>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638523 w 638523"/>
                <a:gd name="connsiteY0" fmla="*/ 137457 h 277775"/>
                <a:gd name="connsiteX1" fmla="*/ 0 w 638523"/>
                <a:gd name="connsiteY1" fmla="*/ 220812 h 277775"/>
                <a:gd name="connsiteX0" fmla="*/ 638523 w 638523"/>
                <a:gd name="connsiteY0" fmla="*/ 56701 h 212239"/>
                <a:gd name="connsiteX1" fmla="*/ 0 w 638523"/>
                <a:gd name="connsiteY1" fmla="*/ 140056 h 212239"/>
                <a:gd name="connsiteX0" fmla="*/ 657703 w 657703"/>
                <a:gd name="connsiteY0" fmla="*/ 54165 h 239841"/>
                <a:gd name="connsiteX1" fmla="*/ 0 w 657703"/>
                <a:gd name="connsiteY1" fmla="*/ 170785 h 239841"/>
                <a:gd name="connsiteX0" fmla="*/ 657703 w 657703"/>
                <a:gd name="connsiteY0" fmla="*/ 62013 h 212693"/>
                <a:gd name="connsiteX1" fmla="*/ 0 w 657703"/>
                <a:gd name="connsiteY1" fmla="*/ 178633 h 212693"/>
                <a:gd name="connsiteX0" fmla="*/ 657703 w 657703"/>
                <a:gd name="connsiteY0" fmla="*/ 55987 h 232257"/>
                <a:gd name="connsiteX1" fmla="*/ 0 w 657703"/>
                <a:gd name="connsiteY1" fmla="*/ 172607 h 232257"/>
                <a:gd name="connsiteX0" fmla="*/ 698544 w 698544"/>
                <a:gd name="connsiteY0" fmla="*/ 66320 h 141684"/>
                <a:gd name="connsiteX1" fmla="*/ 0 w 698544"/>
                <a:gd name="connsiteY1" fmla="*/ 71133 h 141684"/>
              </a:gdLst>
              <a:ahLst/>
              <a:cxnLst>
                <a:cxn ang="0">
                  <a:pos x="connsiteX0" y="connsiteY0"/>
                </a:cxn>
                <a:cxn ang="0">
                  <a:pos x="connsiteX1" y="connsiteY1"/>
                </a:cxn>
              </a:cxnLst>
              <a:rect l="l" t="t" r="r" b="b"/>
              <a:pathLst>
                <a:path w="698544" h="141684">
                  <a:moveTo>
                    <a:pt x="698544" y="66320"/>
                  </a:moveTo>
                  <a:cubicBezTo>
                    <a:pt x="233847" y="-168356"/>
                    <a:pt x="432075" y="314330"/>
                    <a:pt x="0" y="71133"/>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sp>
          <p:nvSpPr>
            <p:cNvPr id="138" name="Freeform 137"/>
            <p:cNvSpPr/>
            <p:nvPr/>
          </p:nvSpPr>
          <p:spPr>
            <a:xfrm rot="21157972">
              <a:off x="2402478" y="3173257"/>
              <a:ext cx="378615" cy="76196"/>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619710 w 619710"/>
                <a:gd name="connsiteY0" fmla="*/ 129663 h 329583"/>
                <a:gd name="connsiteX1" fmla="*/ 0 w 619710"/>
                <a:gd name="connsiteY1" fmla="*/ 276251 h 329583"/>
                <a:gd name="connsiteX0" fmla="*/ 619710 w 619710"/>
                <a:gd name="connsiteY0" fmla="*/ 0 h 317619"/>
                <a:gd name="connsiteX1" fmla="*/ 0 w 619710"/>
                <a:gd name="connsiteY1" fmla="*/ 146588 h 317619"/>
                <a:gd name="connsiteX0" fmla="*/ 619710 w 619710"/>
                <a:gd name="connsiteY0" fmla="*/ 0 h 146588"/>
                <a:gd name="connsiteX1" fmla="*/ 0 w 619710"/>
                <a:gd name="connsiteY1" fmla="*/ 146588 h 146588"/>
                <a:gd name="connsiteX0" fmla="*/ 663899 w 663899"/>
                <a:gd name="connsiteY0" fmla="*/ 0 h 149337"/>
                <a:gd name="connsiteX1" fmla="*/ 0 w 663899"/>
                <a:gd name="connsiteY1" fmla="*/ 149337 h 149337"/>
                <a:gd name="connsiteX0" fmla="*/ 663899 w 663899"/>
                <a:gd name="connsiteY0" fmla="*/ 0 h 149337"/>
                <a:gd name="connsiteX1" fmla="*/ 0 w 663899"/>
                <a:gd name="connsiteY1" fmla="*/ 149337 h 149337"/>
              </a:gdLst>
              <a:ahLst/>
              <a:cxnLst>
                <a:cxn ang="0">
                  <a:pos x="connsiteX0" y="connsiteY0"/>
                </a:cxn>
                <a:cxn ang="0">
                  <a:pos x="connsiteX1" y="connsiteY1"/>
                </a:cxn>
              </a:cxnLst>
              <a:rect l="l" t="t" r="r" b="b"/>
              <a:pathLst>
                <a:path w="663899" h="149337">
                  <a:moveTo>
                    <a:pt x="663899" y="0"/>
                  </a:moveTo>
                  <a:cubicBezTo>
                    <a:pt x="369780" y="285270"/>
                    <a:pt x="268513" y="-125731"/>
                    <a:pt x="0" y="149337"/>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sp>
          <p:nvSpPr>
            <p:cNvPr id="139" name="Freeform 138"/>
            <p:cNvSpPr/>
            <p:nvPr/>
          </p:nvSpPr>
          <p:spPr>
            <a:xfrm rot="19409762">
              <a:off x="1760631" y="3483252"/>
              <a:ext cx="912856" cy="100466"/>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883900 w 883900"/>
                <a:gd name="connsiteY0" fmla="*/ 167576 h 167576"/>
                <a:gd name="connsiteX1" fmla="*/ 0 w 883900"/>
                <a:gd name="connsiteY1" fmla="*/ 63613 h 167576"/>
                <a:gd name="connsiteX0" fmla="*/ 883900 w 883900"/>
                <a:gd name="connsiteY0" fmla="*/ 221812 h 221812"/>
                <a:gd name="connsiteX1" fmla="*/ 740355 w 883900"/>
                <a:gd name="connsiteY1" fmla="*/ 92816 h 221812"/>
                <a:gd name="connsiteX2" fmla="*/ 0 w 883900"/>
                <a:gd name="connsiteY2" fmla="*/ 117849 h 221812"/>
                <a:gd name="connsiteX0" fmla="*/ 1367489 w 1367489"/>
                <a:gd name="connsiteY0" fmla="*/ 286822 h 286822"/>
                <a:gd name="connsiteX1" fmla="*/ 740355 w 1367489"/>
                <a:gd name="connsiteY1" fmla="*/ 92816 h 286822"/>
                <a:gd name="connsiteX2" fmla="*/ 0 w 1367489"/>
                <a:gd name="connsiteY2" fmla="*/ 117849 h 286822"/>
                <a:gd name="connsiteX0" fmla="*/ 1367489 w 1367489"/>
                <a:gd name="connsiteY0" fmla="*/ 286822 h 286884"/>
                <a:gd name="connsiteX1" fmla="*/ 740355 w 1367489"/>
                <a:gd name="connsiteY1" fmla="*/ 92816 h 286884"/>
                <a:gd name="connsiteX2" fmla="*/ 0 w 1367489"/>
                <a:gd name="connsiteY2" fmla="*/ 117849 h 286884"/>
                <a:gd name="connsiteX0" fmla="*/ 1367489 w 1367489"/>
                <a:gd name="connsiteY0" fmla="*/ 286822 h 310514"/>
                <a:gd name="connsiteX1" fmla="*/ 740355 w 1367489"/>
                <a:gd name="connsiteY1" fmla="*/ 92816 h 310514"/>
                <a:gd name="connsiteX2" fmla="*/ 0 w 1367489"/>
                <a:gd name="connsiteY2" fmla="*/ 117849 h 310514"/>
                <a:gd name="connsiteX0" fmla="*/ 1367489 w 1367489"/>
                <a:gd name="connsiteY0" fmla="*/ 280548 h 304240"/>
                <a:gd name="connsiteX1" fmla="*/ 740355 w 1367489"/>
                <a:gd name="connsiteY1" fmla="*/ 86542 h 304240"/>
                <a:gd name="connsiteX2" fmla="*/ 0 w 1367489"/>
                <a:gd name="connsiteY2" fmla="*/ 111575 h 304240"/>
                <a:gd name="connsiteX0" fmla="*/ 1367489 w 1367489"/>
                <a:gd name="connsiteY0" fmla="*/ 280548 h 281143"/>
                <a:gd name="connsiteX1" fmla="*/ 740355 w 1367489"/>
                <a:gd name="connsiteY1" fmla="*/ 86542 h 281143"/>
                <a:gd name="connsiteX2" fmla="*/ 0 w 1367489"/>
                <a:gd name="connsiteY2" fmla="*/ 111575 h 281143"/>
                <a:gd name="connsiteX0" fmla="*/ 1367489 w 1367489"/>
                <a:gd name="connsiteY0" fmla="*/ 280548 h 280813"/>
                <a:gd name="connsiteX1" fmla="*/ 740355 w 1367489"/>
                <a:gd name="connsiteY1" fmla="*/ 86542 h 280813"/>
                <a:gd name="connsiteX2" fmla="*/ 0 w 1367489"/>
                <a:gd name="connsiteY2" fmla="*/ 111575 h 280813"/>
                <a:gd name="connsiteX0" fmla="*/ 1367489 w 1367489"/>
                <a:gd name="connsiteY0" fmla="*/ 260872 h 261137"/>
                <a:gd name="connsiteX1" fmla="*/ 740355 w 1367489"/>
                <a:gd name="connsiteY1" fmla="*/ 66866 h 261137"/>
                <a:gd name="connsiteX2" fmla="*/ 0 w 1367489"/>
                <a:gd name="connsiteY2" fmla="*/ 91899 h 261137"/>
                <a:gd name="connsiteX0" fmla="*/ 1367489 w 1367489"/>
                <a:gd name="connsiteY0" fmla="*/ 203427 h 211914"/>
                <a:gd name="connsiteX1" fmla="*/ 733032 w 1367489"/>
                <a:gd name="connsiteY1" fmla="*/ 71456 h 211914"/>
                <a:gd name="connsiteX2" fmla="*/ 0 w 1367489"/>
                <a:gd name="connsiteY2" fmla="*/ 34454 h 211914"/>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21970"/>
                <a:gd name="connsiteX1" fmla="*/ 733032 w 1367489"/>
                <a:gd name="connsiteY1" fmla="*/ 71456 h 221970"/>
                <a:gd name="connsiteX2" fmla="*/ 0 w 1367489"/>
                <a:gd name="connsiteY2" fmla="*/ 34454 h 221970"/>
                <a:gd name="connsiteX0" fmla="*/ 1367489 w 1367489"/>
                <a:gd name="connsiteY0" fmla="*/ 203427 h 224760"/>
                <a:gd name="connsiteX1" fmla="*/ 733032 w 1367489"/>
                <a:gd name="connsiteY1" fmla="*/ 71456 h 224760"/>
                <a:gd name="connsiteX2" fmla="*/ 0 w 1367489"/>
                <a:gd name="connsiteY2" fmla="*/ 34454 h 224760"/>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168973 h 217643"/>
                <a:gd name="connsiteX1" fmla="*/ 864673 w 1367489"/>
                <a:gd name="connsiteY1" fmla="*/ 141621 h 217643"/>
                <a:gd name="connsiteX2" fmla="*/ 0 w 1367489"/>
                <a:gd name="connsiteY2" fmla="*/ 0 h 217643"/>
                <a:gd name="connsiteX0" fmla="*/ 1367489 w 1367489"/>
                <a:gd name="connsiteY0" fmla="*/ 168973 h 199420"/>
                <a:gd name="connsiteX1" fmla="*/ 864673 w 1367489"/>
                <a:gd name="connsiteY1" fmla="*/ 141621 h 199420"/>
                <a:gd name="connsiteX2" fmla="*/ 0 w 1367489"/>
                <a:gd name="connsiteY2" fmla="*/ 0 h 199420"/>
                <a:gd name="connsiteX0" fmla="*/ 1367489 w 1367489"/>
                <a:gd name="connsiteY0" fmla="*/ 168973 h 212043"/>
                <a:gd name="connsiteX1" fmla="*/ 864673 w 1367489"/>
                <a:gd name="connsiteY1" fmla="*/ 141621 h 212043"/>
                <a:gd name="connsiteX2" fmla="*/ 0 w 1367489"/>
                <a:gd name="connsiteY2" fmla="*/ 0 h 212043"/>
                <a:gd name="connsiteX0" fmla="*/ 1367489 w 1367489"/>
                <a:gd name="connsiteY0" fmla="*/ 168973 h 224055"/>
                <a:gd name="connsiteX1" fmla="*/ 730218 w 1367489"/>
                <a:gd name="connsiteY1" fmla="*/ 156504 h 224055"/>
                <a:gd name="connsiteX2" fmla="*/ 0 w 1367489"/>
                <a:gd name="connsiteY2" fmla="*/ 0 h 224055"/>
                <a:gd name="connsiteX0" fmla="*/ 1367489 w 1367489"/>
                <a:gd name="connsiteY0" fmla="*/ 168973 h 219793"/>
                <a:gd name="connsiteX1" fmla="*/ 730218 w 1367489"/>
                <a:gd name="connsiteY1" fmla="*/ 156504 h 219793"/>
                <a:gd name="connsiteX2" fmla="*/ 0 w 1367489"/>
                <a:gd name="connsiteY2" fmla="*/ 0 h 219793"/>
                <a:gd name="connsiteX0" fmla="*/ 1367489 w 1367489"/>
                <a:gd name="connsiteY0" fmla="*/ 168973 h 219793"/>
                <a:gd name="connsiteX1" fmla="*/ 730218 w 1367489"/>
                <a:gd name="connsiteY1" fmla="*/ 156504 h 219793"/>
                <a:gd name="connsiteX2" fmla="*/ 0 w 1367489"/>
                <a:gd name="connsiteY2" fmla="*/ 0 h 219793"/>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16608"/>
                <a:gd name="connsiteX1" fmla="*/ 817131 w 1454402"/>
                <a:gd name="connsiteY1" fmla="*/ 137765 h 216608"/>
                <a:gd name="connsiteX2" fmla="*/ 0 w 1454402"/>
                <a:gd name="connsiteY2" fmla="*/ 0 h 216608"/>
                <a:gd name="connsiteX0" fmla="*/ 1600688 w 1600688"/>
                <a:gd name="connsiteY0" fmla="*/ 130785 h 213038"/>
                <a:gd name="connsiteX1" fmla="*/ 817131 w 1600688"/>
                <a:gd name="connsiteY1" fmla="*/ 137765 h 213038"/>
                <a:gd name="connsiteX2" fmla="*/ 0 w 1600688"/>
                <a:gd name="connsiteY2" fmla="*/ 0 h 213038"/>
                <a:gd name="connsiteX0" fmla="*/ 1600688 w 1600688"/>
                <a:gd name="connsiteY0" fmla="*/ 130785 h 196903"/>
                <a:gd name="connsiteX1" fmla="*/ 817131 w 1600688"/>
                <a:gd name="connsiteY1" fmla="*/ 137765 h 196903"/>
                <a:gd name="connsiteX2" fmla="*/ 0 w 1600688"/>
                <a:gd name="connsiteY2" fmla="*/ 0 h 196903"/>
              </a:gdLst>
              <a:ahLst/>
              <a:cxnLst>
                <a:cxn ang="0">
                  <a:pos x="connsiteX0" y="connsiteY0"/>
                </a:cxn>
                <a:cxn ang="0">
                  <a:pos x="connsiteX1" y="connsiteY1"/>
                </a:cxn>
                <a:cxn ang="0">
                  <a:pos x="connsiteX2" y="connsiteY2"/>
                </a:cxn>
              </a:cxnLst>
              <a:rect l="l" t="t" r="r" b="b"/>
              <a:pathLst>
                <a:path w="1600688" h="196903">
                  <a:moveTo>
                    <a:pt x="1600688" y="130785"/>
                  </a:moveTo>
                  <a:cubicBezTo>
                    <a:pt x="1132870" y="-85651"/>
                    <a:pt x="1090908" y="347675"/>
                    <a:pt x="817131" y="137765"/>
                  </a:cubicBezTo>
                  <a:cubicBezTo>
                    <a:pt x="371180" y="-146691"/>
                    <a:pt x="422081" y="452335"/>
                    <a:pt x="0" y="0"/>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sp>
          <p:nvSpPr>
            <p:cNvPr id="140" name="Up Arrow 139"/>
            <p:cNvSpPr/>
            <p:nvPr/>
          </p:nvSpPr>
          <p:spPr>
            <a:xfrm rot="15566857">
              <a:off x="4600536" y="1748759"/>
              <a:ext cx="528134" cy="2336717"/>
            </a:xfrm>
            <a:prstGeom prst="upArrow">
              <a:avLst>
                <a:gd name="adj1" fmla="val 50000"/>
                <a:gd name="adj2" fmla="val 154432"/>
              </a:avLst>
            </a:prstGeom>
            <a:solidFill>
              <a:schemeClr val="accent1">
                <a:lumMod val="75000"/>
              </a:schemeClr>
            </a:solidFill>
            <a:ln>
              <a:noFill/>
            </a:ln>
            <a:effectLst>
              <a:glow rad="203200">
                <a:schemeClr val="bg1">
                  <a:alpha val="27000"/>
                </a:schemeClr>
              </a:glow>
              <a:outerShdw blurRad="50800" dist="38100" dir="2700000" algn="tl" rotWithShape="0">
                <a:prstClr val="black">
                  <a:alpha val="40000"/>
                </a:prstClr>
              </a:outerShdw>
              <a:reflection endPos="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1" name="Content Placeholder 2"/>
            <p:cNvSpPr txBox="1">
              <a:spLocks/>
            </p:cNvSpPr>
            <p:nvPr/>
          </p:nvSpPr>
          <p:spPr bwMode="auto">
            <a:xfrm rot="20966857">
              <a:off x="4397849" y="2695198"/>
              <a:ext cx="1626170" cy="34173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Blip>
                  <a:blip r:embed="rId4"/>
                </a:buBlip>
                <a:defRPr sz="2400" kern="1200">
                  <a:solidFill>
                    <a:srgbClr val="292929"/>
                  </a:solidFill>
                  <a:latin typeface="Trebuchet MS" pitchFamily="34" charset="0"/>
                  <a:ea typeface="ＭＳ Ｐゴシック" pitchFamily="24" charset="-128"/>
                  <a:cs typeface="+mn-cs"/>
                </a:defRPr>
              </a:lvl1pPr>
              <a:lvl2pPr marL="742950" indent="-28575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2pPr>
              <a:lvl3pPr marL="11430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3pPr>
              <a:lvl4pPr marL="16002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4pPr>
              <a:lvl5pPr marL="20574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400" dirty="0">
                  <a:solidFill>
                    <a:schemeClr val="bg1"/>
                  </a:solidFill>
                </a:rPr>
                <a:t>Relative Airflow</a:t>
              </a:r>
            </a:p>
          </p:txBody>
        </p:sp>
        <p:sp>
          <p:nvSpPr>
            <p:cNvPr id="142" name="Content Placeholder 2"/>
            <p:cNvSpPr txBox="1">
              <a:spLocks/>
            </p:cNvSpPr>
            <p:nvPr/>
          </p:nvSpPr>
          <p:spPr bwMode="auto">
            <a:xfrm rot="19968257">
              <a:off x="4459707" y="2026942"/>
              <a:ext cx="1626170" cy="34173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Blip>
                  <a:blip r:embed="rId4"/>
                </a:buBlip>
                <a:defRPr sz="2400" kern="1200">
                  <a:solidFill>
                    <a:srgbClr val="292929"/>
                  </a:solidFill>
                  <a:latin typeface="Trebuchet MS" pitchFamily="34" charset="0"/>
                  <a:ea typeface="ＭＳ Ｐゴシック" pitchFamily="24" charset="-128"/>
                  <a:cs typeface="+mn-cs"/>
                </a:defRPr>
              </a:lvl1pPr>
              <a:lvl2pPr marL="742950" indent="-28575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2pPr>
              <a:lvl3pPr marL="11430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3pPr>
              <a:lvl4pPr marL="16002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4pPr>
              <a:lvl5pPr marL="20574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400" dirty="0">
                  <a:solidFill>
                    <a:srgbClr val="FF0000"/>
                  </a:solidFill>
                </a:rPr>
                <a:t>Critical Angle</a:t>
              </a:r>
            </a:p>
          </p:txBody>
        </p:sp>
      </p:grpSp>
      <p:sp>
        <p:nvSpPr>
          <p:cNvPr id="2" name="Title 1"/>
          <p:cNvSpPr>
            <a:spLocks noGrp="1"/>
          </p:cNvSpPr>
          <p:nvPr>
            <p:ph type="title"/>
          </p:nvPr>
        </p:nvSpPr>
        <p:spPr/>
        <p:txBody>
          <a:bodyPr/>
          <a:lstStyle/>
          <a:p>
            <a:r>
              <a:rPr lang="en-GB" dirty="0"/>
              <a:t>Relative Airflow</a:t>
            </a:r>
          </a:p>
        </p:txBody>
      </p:sp>
      <p:sp>
        <p:nvSpPr>
          <p:cNvPr id="3" name="Content Placeholder 2"/>
          <p:cNvSpPr>
            <a:spLocks noGrp="1"/>
          </p:cNvSpPr>
          <p:nvPr>
            <p:ph idx="1"/>
          </p:nvPr>
        </p:nvSpPr>
        <p:spPr>
          <a:xfrm>
            <a:off x="495300" y="1246099"/>
            <a:ext cx="8915400" cy="1390813"/>
          </a:xfrm>
        </p:spPr>
        <p:txBody>
          <a:bodyPr/>
          <a:lstStyle/>
          <a:p>
            <a:r>
              <a:rPr lang="en-GB" dirty="0">
                <a:solidFill>
                  <a:srgbClr val="FF0000"/>
                </a:solidFill>
              </a:rPr>
              <a:t>It is possible for the aircraft to be stalled in any attitude</a:t>
            </a:r>
          </a:p>
        </p:txBody>
      </p:sp>
      <p:grpSp>
        <p:nvGrpSpPr>
          <p:cNvPr id="143" name="Group 142"/>
          <p:cNvGrpSpPr/>
          <p:nvPr/>
        </p:nvGrpSpPr>
        <p:grpSpPr>
          <a:xfrm rot="21377766">
            <a:off x="-393591" y="-135995"/>
            <a:ext cx="9211756" cy="10121232"/>
            <a:chOff x="-1359950" y="-552809"/>
            <a:chExt cx="7496775" cy="8236931"/>
          </a:xfrm>
        </p:grpSpPr>
        <p:sp>
          <p:nvSpPr>
            <p:cNvPr id="144" name="Pie 143"/>
            <p:cNvSpPr/>
            <p:nvPr/>
          </p:nvSpPr>
          <p:spPr>
            <a:xfrm rot="20966857">
              <a:off x="-1359950" y="-552809"/>
              <a:ext cx="7496775" cy="8236931"/>
            </a:xfrm>
            <a:prstGeom prst="pie">
              <a:avLst>
                <a:gd name="adj1" fmla="val 20550700"/>
                <a:gd name="adj2" fmla="val 21584935"/>
              </a:avLst>
            </a:prstGeom>
            <a:solidFill>
              <a:srgbClr val="FF0000">
                <a:alpha val="4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145" name="Picture 14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068189">
              <a:off x="-74771" y="2006052"/>
              <a:ext cx="4504770" cy="2631371"/>
            </a:xfrm>
            <a:prstGeom prst="rect">
              <a:avLst/>
            </a:prstGeom>
          </p:spPr>
        </p:pic>
        <p:sp>
          <p:nvSpPr>
            <p:cNvPr id="146" name="Freeform 145"/>
            <p:cNvSpPr/>
            <p:nvPr/>
          </p:nvSpPr>
          <p:spPr>
            <a:xfrm rot="19409762">
              <a:off x="1954583" y="3333290"/>
              <a:ext cx="829431" cy="110520"/>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883900 w 883900"/>
                <a:gd name="connsiteY0" fmla="*/ 167576 h 167576"/>
                <a:gd name="connsiteX1" fmla="*/ 0 w 883900"/>
                <a:gd name="connsiteY1" fmla="*/ 63613 h 167576"/>
                <a:gd name="connsiteX0" fmla="*/ 883900 w 883900"/>
                <a:gd name="connsiteY0" fmla="*/ 221812 h 221812"/>
                <a:gd name="connsiteX1" fmla="*/ 740355 w 883900"/>
                <a:gd name="connsiteY1" fmla="*/ 92816 h 221812"/>
                <a:gd name="connsiteX2" fmla="*/ 0 w 883900"/>
                <a:gd name="connsiteY2" fmla="*/ 117849 h 221812"/>
                <a:gd name="connsiteX0" fmla="*/ 1367489 w 1367489"/>
                <a:gd name="connsiteY0" fmla="*/ 286822 h 286822"/>
                <a:gd name="connsiteX1" fmla="*/ 740355 w 1367489"/>
                <a:gd name="connsiteY1" fmla="*/ 92816 h 286822"/>
                <a:gd name="connsiteX2" fmla="*/ 0 w 1367489"/>
                <a:gd name="connsiteY2" fmla="*/ 117849 h 286822"/>
                <a:gd name="connsiteX0" fmla="*/ 1367489 w 1367489"/>
                <a:gd name="connsiteY0" fmla="*/ 286822 h 286884"/>
                <a:gd name="connsiteX1" fmla="*/ 740355 w 1367489"/>
                <a:gd name="connsiteY1" fmla="*/ 92816 h 286884"/>
                <a:gd name="connsiteX2" fmla="*/ 0 w 1367489"/>
                <a:gd name="connsiteY2" fmla="*/ 117849 h 286884"/>
                <a:gd name="connsiteX0" fmla="*/ 1367489 w 1367489"/>
                <a:gd name="connsiteY0" fmla="*/ 286822 h 310514"/>
                <a:gd name="connsiteX1" fmla="*/ 740355 w 1367489"/>
                <a:gd name="connsiteY1" fmla="*/ 92816 h 310514"/>
                <a:gd name="connsiteX2" fmla="*/ 0 w 1367489"/>
                <a:gd name="connsiteY2" fmla="*/ 117849 h 310514"/>
                <a:gd name="connsiteX0" fmla="*/ 1367489 w 1367489"/>
                <a:gd name="connsiteY0" fmla="*/ 280548 h 304240"/>
                <a:gd name="connsiteX1" fmla="*/ 740355 w 1367489"/>
                <a:gd name="connsiteY1" fmla="*/ 86542 h 304240"/>
                <a:gd name="connsiteX2" fmla="*/ 0 w 1367489"/>
                <a:gd name="connsiteY2" fmla="*/ 111575 h 304240"/>
                <a:gd name="connsiteX0" fmla="*/ 1367489 w 1367489"/>
                <a:gd name="connsiteY0" fmla="*/ 280548 h 281143"/>
                <a:gd name="connsiteX1" fmla="*/ 740355 w 1367489"/>
                <a:gd name="connsiteY1" fmla="*/ 86542 h 281143"/>
                <a:gd name="connsiteX2" fmla="*/ 0 w 1367489"/>
                <a:gd name="connsiteY2" fmla="*/ 111575 h 281143"/>
                <a:gd name="connsiteX0" fmla="*/ 1367489 w 1367489"/>
                <a:gd name="connsiteY0" fmla="*/ 280548 h 280813"/>
                <a:gd name="connsiteX1" fmla="*/ 740355 w 1367489"/>
                <a:gd name="connsiteY1" fmla="*/ 86542 h 280813"/>
                <a:gd name="connsiteX2" fmla="*/ 0 w 1367489"/>
                <a:gd name="connsiteY2" fmla="*/ 111575 h 280813"/>
                <a:gd name="connsiteX0" fmla="*/ 1367489 w 1367489"/>
                <a:gd name="connsiteY0" fmla="*/ 260872 h 261137"/>
                <a:gd name="connsiteX1" fmla="*/ 740355 w 1367489"/>
                <a:gd name="connsiteY1" fmla="*/ 66866 h 261137"/>
                <a:gd name="connsiteX2" fmla="*/ 0 w 1367489"/>
                <a:gd name="connsiteY2" fmla="*/ 91899 h 261137"/>
                <a:gd name="connsiteX0" fmla="*/ 1367489 w 1367489"/>
                <a:gd name="connsiteY0" fmla="*/ 203427 h 211914"/>
                <a:gd name="connsiteX1" fmla="*/ 733032 w 1367489"/>
                <a:gd name="connsiteY1" fmla="*/ 71456 h 211914"/>
                <a:gd name="connsiteX2" fmla="*/ 0 w 1367489"/>
                <a:gd name="connsiteY2" fmla="*/ 34454 h 211914"/>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21970"/>
                <a:gd name="connsiteX1" fmla="*/ 733032 w 1367489"/>
                <a:gd name="connsiteY1" fmla="*/ 71456 h 221970"/>
                <a:gd name="connsiteX2" fmla="*/ 0 w 1367489"/>
                <a:gd name="connsiteY2" fmla="*/ 34454 h 221970"/>
                <a:gd name="connsiteX0" fmla="*/ 1367489 w 1367489"/>
                <a:gd name="connsiteY0" fmla="*/ 203427 h 224760"/>
                <a:gd name="connsiteX1" fmla="*/ 733032 w 1367489"/>
                <a:gd name="connsiteY1" fmla="*/ 71456 h 224760"/>
                <a:gd name="connsiteX2" fmla="*/ 0 w 1367489"/>
                <a:gd name="connsiteY2" fmla="*/ 34454 h 224760"/>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168973 h 217643"/>
                <a:gd name="connsiteX1" fmla="*/ 864673 w 1367489"/>
                <a:gd name="connsiteY1" fmla="*/ 141621 h 217643"/>
                <a:gd name="connsiteX2" fmla="*/ 0 w 1367489"/>
                <a:gd name="connsiteY2" fmla="*/ 0 h 217643"/>
                <a:gd name="connsiteX0" fmla="*/ 1367489 w 1367489"/>
                <a:gd name="connsiteY0" fmla="*/ 168973 h 199420"/>
                <a:gd name="connsiteX1" fmla="*/ 864673 w 1367489"/>
                <a:gd name="connsiteY1" fmla="*/ 141621 h 199420"/>
                <a:gd name="connsiteX2" fmla="*/ 0 w 1367489"/>
                <a:gd name="connsiteY2" fmla="*/ 0 h 199420"/>
                <a:gd name="connsiteX0" fmla="*/ 1367489 w 1367489"/>
                <a:gd name="connsiteY0" fmla="*/ 168973 h 212043"/>
                <a:gd name="connsiteX1" fmla="*/ 864673 w 1367489"/>
                <a:gd name="connsiteY1" fmla="*/ 141621 h 212043"/>
                <a:gd name="connsiteX2" fmla="*/ 0 w 1367489"/>
                <a:gd name="connsiteY2" fmla="*/ 0 h 212043"/>
                <a:gd name="connsiteX0" fmla="*/ 1367489 w 1367489"/>
                <a:gd name="connsiteY0" fmla="*/ 168973 h 224055"/>
                <a:gd name="connsiteX1" fmla="*/ 730218 w 1367489"/>
                <a:gd name="connsiteY1" fmla="*/ 156504 h 224055"/>
                <a:gd name="connsiteX2" fmla="*/ 0 w 1367489"/>
                <a:gd name="connsiteY2" fmla="*/ 0 h 224055"/>
                <a:gd name="connsiteX0" fmla="*/ 1367489 w 1367489"/>
                <a:gd name="connsiteY0" fmla="*/ 168973 h 219793"/>
                <a:gd name="connsiteX1" fmla="*/ 730218 w 1367489"/>
                <a:gd name="connsiteY1" fmla="*/ 156504 h 219793"/>
                <a:gd name="connsiteX2" fmla="*/ 0 w 1367489"/>
                <a:gd name="connsiteY2" fmla="*/ 0 h 219793"/>
                <a:gd name="connsiteX0" fmla="*/ 1367489 w 1367489"/>
                <a:gd name="connsiteY0" fmla="*/ 168973 h 219793"/>
                <a:gd name="connsiteX1" fmla="*/ 730218 w 1367489"/>
                <a:gd name="connsiteY1" fmla="*/ 156504 h 219793"/>
                <a:gd name="connsiteX2" fmla="*/ 0 w 1367489"/>
                <a:gd name="connsiteY2" fmla="*/ 0 h 219793"/>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16608"/>
                <a:gd name="connsiteX1" fmla="*/ 817131 w 1454402"/>
                <a:gd name="connsiteY1" fmla="*/ 137765 h 216608"/>
                <a:gd name="connsiteX2" fmla="*/ 0 w 1454402"/>
                <a:gd name="connsiteY2" fmla="*/ 0 h 216608"/>
              </a:gdLst>
              <a:ahLst/>
              <a:cxnLst>
                <a:cxn ang="0">
                  <a:pos x="connsiteX0" y="connsiteY0"/>
                </a:cxn>
                <a:cxn ang="0">
                  <a:pos x="connsiteX1" y="connsiteY1"/>
                </a:cxn>
                <a:cxn ang="0">
                  <a:pos x="connsiteX2" y="connsiteY2"/>
                </a:cxn>
              </a:cxnLst>
              <a:rect l="l" t="t" r="r" b="b"/>
              <a:pathLst>
                <a:path w="1454402" h="216608">
                  <a:moveTo>
                    <a:pt x="1454402" y="150234"/>
                  </a:moveTo>
                  <a:cubicBezTo>
                    <a:pt x="999688" y="61958"/>
                    <a:pt x="1090908" y="347675"/>
                    <a:pt x="817131" y="137765"/>
                  </a:cubicBezTo>
                  <a:cubicBezTo>
                    <a:pt x="371180" y="-146691"/>
                    <a:pt x="422081" y="452335"/>
                    <a:pt x="0" y="0"/>
                  </a:cubicBezTo>
                </a:path>
              </a:pathLst>
            </a:custGeom>
            <a:noFill/>
            <a:ln w="57150">
              <a:solidFill>
                <a:schemeClr val="accent2">
                  <a:lumMod val="60000"/>
                  <a:lumOff val="40000"/>
                </a:schemeClr>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pic>
          <p:nvPicPr>
            <p:cNvPr id="147" name="Picture 2" descr="C:\Users\Marcus\Desktop\10A assets\10a.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9978302">
              <a:off x="2035426" y="2930199"/>
              <a:ext cx="1331640" cy="910640"/>
            </a:xfrm>
            <a:prstGeom prst="rect">
              <a:avLst/>
            </a:prstGeom>
            <a:noFill/>
            <a:extLst>
              <a:ext uri="{909E8E84-426E-40DD-AFC4-6F175D3DCCD1}">
                <a14:hiddenFill xmlns:a14="http://schemas.microsoft.com/office/drawing/2010/main">
                  <a:solidFill>
                    <a:srgbClr val="FFFFFF"/>
                  </a:solidFill>
                </a14:hiddenFill>
              </a:ext>
            </a:extLst>
          </p:spPr>
        </p:pic>
        <p:sp>
          <p:nvSpPr>
            <p:cNvPr id="148" name="Freeform 147"/>
            <p:cNvSpPr/>
            <p:nvPr/>
          </p:nvSpPr>
          <p:spPr>
            <a:xfrm rot="20966857">
              <a:off x="2512254" y="3052226"/>
              <a:ext cx="1372220" cy="178347"/>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2406176 w 2406176"/>
                <a:gd name="connsiteY0" fmla="*/ 353819 h 360148"/>
                <a:gd name="connsiteX1" fmla="*/ 1208047 w 2406176"/>
                <a:gd name="connsiteY1" fmla="*/ 316003 h 360148"/>
                <a:gd name="connsiteX2" fmla="*/ 540046 w 2406176"/>
                <a:gd name="connsiteY2" fmla="*/ 431 h 360148"/>
                <a:gd name="connsiteX3" fmla="*/ 0 w 2406176"/>
                <a:gd name="connsiteY3" fmla="*/ 245955 h 360148"/>
                <a:gd name="connsiteX0" fmla="*/ 2406176 w 2406176"/>
                <a:gd name="connsiteY0" fmla="*/ 353786 h 360115"/>
                <a:gd name="connsiteX1" fmla="*/ 1208047 w 2406176"/>
                <a:gd name="connsiteY1" fmla="*/ 315970 h 360115"/>
                <a:gd name="connsiteX2" fmla="*/ 540046 w 2406176"/>
                <a:gd name="connsiteY2" fmla="*/ 398 h 360115"/>
                <a:gd name="connsiteX3" fmla="*/ 0 w 2406176"/>
                <a:gd name="connsiteY3" fmla="*/ 245922 h 360115"/>
                <a:gd name="connsiteX0" fmla="*/ 2406176 w 2406176"/>
                <a:gd name="connsiteY0" fmla="*/ 353398 h 359727"/>
                <a:gd name="connsiteX1" fmla="*/ 1208047 w 2406176"/>
                <a:gd name="connsiteY1" fmla="*/ 315582 h 359727"/>
                <a:gd name="connsiteX2" fmla="*/ 540046 w 2406176"/>
                <a:gd name="connsiteY2" fmla="*/ 10 h 359727"/>
                <a:gd name="connsiteX3" fmla="*/ 0 w 2406176"/>
                <a:gd name="connsiteY3" fmla="*/ 245534 h 359727"/>
                <a:gd name="connsiteX0" fmla="*/ 2406176 w 2406176"/>
                <a:gd name="connsiteY0" fmla="*/ 323719 h 328713"/>
                <a:gd name="connsiteX1" fmla="*/ 1208047 w 2406176"/>
                <a:gd name="connsiteY1" fmla="*/ 285903 h 328713"/>
                <a:gd name="connsiteX2" fmla="*/ 548897 w 2406176"/>
                <a:gd name="connsiteY2" fmla="*/ 12 h 328713"/>
                <a:gd name="connsiteX3" fmla="*/ 0 w 2406176"/>
                <a:gd name="connsiteY3" fmla="*/ 215855 h 328713"/>
                <a:gd name="connsiteX0" fmla="*/ 2406176 w 2406176"/>
                <a:gd name="connsiteY0" fmla="*/ 325136 h 330129"/>
                <a:gd name="connsiteX1" fmla="*/ 1208047 w 2406176"/>
                <a:gd name="connsiteY1" fmla="*/ 287320 h 330129"/>
                <a:gd name="connsiteX2" fmla="*/ 548897 w 2406176"/>
                <a:gd name="connsiteY2" fmla="*/ 1429 h 330129"/>
                <a:gd name="connsiteX3" fmla="*/ 0 w 2406176"/>
                <a:gd name="connsiteY3" fmla="*/ 217272 h 330129"/>
                <a:gd name="connsiteX0" fmla="*/ 2406176 w 2406176"/>
                <a:gd name="connsiteY0" fmla="*/ 344816 h 350681"/>
                <a:gd name="connsiteX1" fmla="*/ 1208047 w 2406176"/>
                <a:gd name="connsiteY1" fmla="*/ 307000 h 350681"/>
                <a:gd name="connsiteX2" fmla="*/ 610858 w 2406176"/>
                <a:gd name="connsiteY2" fmla="*/ 1322 h 350681"/>
                <a:gd name="connsiteX3" fmla="*/ 0 w 2406176"/>
                <a:gd name="connsiteY3" fmla="*/ 236952 h 350681"/>
                <a:gd name="connsiteX0" fmla="*/ 2406176 w 2406176"/>
                <a:gd name="connsiteY0" fmla="*/ 343908 h 349772"/>
                <a:gd name="connsiteX1" fmla="*/ 1208047 w 2406176"/>
                <a:gd name="connsiteY1" fmla="*/ 306092 h 349772"/>
                <a:gd name="connsiteX2" fmla="*/ 610858 w 2406176"/>
                <a:gd name="connsiteY2" fmla="*/ 414 h 349772"/>
                <a:gd name="connsiteX3" fmla="*/ 0 w 2406176"/>
                <a:gd name="connsiteY3" fmla="*/ 236044 h 349772"/>
                <a:gd name="connsiteX0" fmla="*/ 2406176 w 2406176"/>
                <a:gd name="connsiteY0" fmla="*/ 352894 h 358758"/>
                <a:gd name="connsiteX1" fmla="*/ 1208047 w 2406176"/>
                <a:gd name="connsiteY1" fmla="*/ 315078 h 358758"/>
                <a:gd name="connsiteX2" fmla="*/ 610858 w 2406176"/>
                <a:gd name="connsiteY2" fmla="*/ 9400 h 358758"/>
                <a:gd name="connsiteX3" fmla="*/ 0 w 2406176"/>
                <a:gd name="connsiteY3" fmla="*/ 245030 h 358758"/>
                <a:gd name="connsiteX0" fmla="*/ 2406176 w 2406176"/>
                <a:gd name="connsiteY0" fmla="*/ 343683 h 349547"/>
                <a:gd name="connsiteX1" fmla="*/ 1208047 w 2406176"/>
                <a:gd name="connsiteY1" fmla="*/ 305867 h 349547"/>
                <a:gd name="connsiteX2" fmla="*/ 610858 w 2406176"/>
                <a:gd name="connsiteY2" fmla="*/ 189 h 349547"/>
                <a:gd name="connsiteX3" fmla="*/ 0 w 2406176"/>
                <a:gd name="connsiteY3" fmla="*/ 235819 h 349547"/>
              </a:gdLst>
              <a:ahLst/>
              <a:cxnLst>
                <a:cxn ang="0">
                  <a:pos x="connsiteX0" y="connsiteY0"/>
                </a:cxn>
                <a:cxn ang="0">
                  <a:pos x="connsiteX1" y="connsiteY1"/>
                </a:cxn>
                <a:cxn ang="0">
                  <a:pos x="connsiteX2" y="connsiteY2"/>
                </a:cxn>
                <a:cxn ang="0">
                  <a:pos x="connsiteX3" y="connsiteY3"/>
                </a:cxn>
              </a:cxnLst>
              <a:rect l="l" t="t" r="r" b="b"/>
              <a:pathLst>
                <a:path w="2406176" h="349547">
                  <a:moveTo>
                    <a:pt x="2406176" y="343683"/>
                  </a:moveTo>
                  <a:cubicBezTo>
                    <a:pt x="2392657" y="349882"/>
                    <a:pt x="1507267" y="363116"/>
                    <a:pt x="1208047" y="305867"/>
                  </a:cubicBezTo>
                  <a:cubicBezTo>
                    <a:pt x="908827" y="248618"/>
                    <a:pt x="927269" y="-7922"/>
                    <a:pt x="610858" y="189"/>
                  </a:cubicBezTo>
                  <a:cubicBezTo>
                    <a:pt x="294447" y="8300"/>
                    <a:pt x="463245" y="227876"/>
                    <a:pt x="0" y="235819"/>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9" name="Straight Arrow Connector 148"/>
            <p:cNvCxnSpPr/>
            <p:nvPr/>
          </p:nvCxnSpPr>
          <p:spPr>
            <a:xfrm rot="20966857" flipH="1">
              <a:off x="3809519" y="3074051"/>
              <a:ext cx="496103" cy="0"/>
            </a:xfrm>
            <a:prstGeom prst="straightConnector1">
              <a:avLst/>
            </a:prstGeom>
            <a:ln w="57150">
              <a:solidFill>
                <a:schemeClr val="accent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50" name="Freeform 149"/>
            <p:cNvSpPr/>
            <p:nvPr/>
          </p:nvSpPr>
          <p:spPr>
            <a:xfrm rot="20966857">
              <a:off x="1509569" y="3468491"/>
              <a:ext cx="1851831" cy="550716"/>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2302 h 739007"/>
                <a:gd name="connsiteX1" fmla="*/ 2345749 w 4477424"/>
                <a:gd name="connsiteY1" fmla="*/ 8700 h 739007"/>
                <a:gd name="connsiteX2" fmla="*/ 0 w 4477424"/>
                <a:gd name="connsiteY2" fmla="*/ 739007 h 739007"/>
                <a:gd name="connsiteX0" fmla="*/ 4477424 w 4477424"/>
                <a:gd name="connsiteY0" fmla="*/ 41163 h 437868"/>
                <a:gd name="connsiteX1" fmla="*/ 1920878 w 4477424"/>
                <a:gd name="connsiteY1" fmla="*/ 63729 h 437868"/>
                <a:gd name="connsiteX2" fmla="*/ 0 w 4477424"/>
                <a:gd name="connsiteY2" fmla="*/ 437868 h 437868"/>
                <a:gd name="connsiteX0" fmla="*/ 4477424 w 4477424"/>
                <a:gd name="connsiteY0" fmla="*/ 32049 h 428754"/>
                <a:gd name="connsiteX1" fmla="*/ 1894324 w 4477424"/>
                <a:gd name="connsiteY1" fmla="*/ 84296 h 428754"/>
                <a:gd name="connsiteX2" fmla="*/ 0 w 4477424"/>
                <a:gd name="connsiteY2" fmla="*/ 428754 h 428754"/>
                <a:gd name="connsiteX0" fmla="*/ 4477424 w 4477424"/>
                <a:gd name="connsiteY0" fmla="*/ 23511 h 420216"/>
                <a:gd name="connsiteX1" fmla="*/ 1894324 w 4477424"/>
                <a:gd name="connsiteY1" fmla="*/ 75758 h 420216"/>
                <a:gd name="connsiteX2" fmla="*/ 0 w 4477424"/>
                <a:gd name="connsiteY2" fmla="*/ 420216 h 420216"/>
                <a:gd name="connsiteX0" fmla="*/ 4477424 w 4477424"/>
                <a:gd name="connsiteY0" fmla="*/ 0 h 396705"/>
                <a:gd name="connsiteX1" fmla="*/ 1894324 w 4477424"/>
                <a:gd name="connsiteY1" fmla="*/ 52247 h 396705"/>
                <a:gd name="connsiteX2" fmla="*/ 0 w 4477424"/>
                <a:gd name="connsiteY2" fmla="*/ 396705 h 396705"/>
                <a:gd name="connsiteX0" fmla="*/ 4477424 w 4477424"/>
                <a:gd name="connsiteY0" fmla="*/ 66475 h 463180"/>
                <a:gd name="connsiteX1" fmla="*/ 2540483 w 4477424"/>
                <a:gd name="connsiteY1" fmla="*/ 0 h 463180"/>
                <a:gd name="connsiteX2" fmla="*/ 0 w 4477424"/>
                <a:gd name="connsiteY2" fmla="*/ 463180 h 463180"/>
                <a:gd name="connsiteX0" fmla="*/ 4477424 w 4477424"/>
                <a:gd name="connsiteY0" fmla="*/ 66475 h 463180"/>
                <a:gd name="connsiteX1" fmla="*/ 2540483 w 4477424"/>
                <a:gd name="connsiteY1" fmla="*/ 0 h 463180"/>
                <a:gd name="connsiteX2" fmla="*/ 0 w 4477424"/>
                <a:gd name="connsiteY2" fmla="*/ 463180 h 463180"/>
                <a:gd name="connsiteX0" fmla="*/ 4247285 w 4247285"/>
                <a:gd name="connsiteY0" fmla="*/ 87976 h 494574"/>
                <a:gd name="connsiteX1" fmla="*/ 2310344 w 4247285"/>
                <a:gd name="connsiteY1" fmla="*/ 21501 h 494574"/>
                <a:gd name="connsiteX2" fmla="*/ 0 w 4247285"/>
                <a:gd name="connsiteY2" fmla="*/ 494575 h 494574"/>
                <a:gd name="connsiteX0" fmla="*/ 4300394 w 4300394"/>
                <a:gd name="connsiteY0" fmla="*/ 88649 h 505142"/>
                <a:gd name="connsiteX1" fmla="*/ 2363453 w 4300394"/>
                <a:gd name="connsiteY1" fmla="*/ 22174 h 505142"/>
                <a:gd name="connsiteX2" fmla="*/ 0 w 4300394"/>
                <a:gd name="connsiteY2" fmla="*/ 505142 h 505142"/>
                <a:gd name="connsiteX0" fmla="*/ 4344651 w 4344651"/>
                <a:gd name="connsiteY0" fmla="*/ 91356 h 547423"/>
                <a:gd name="connsiteX1" fmla="*/ 2407710 w 4344651"/>
                <a:gd name="connsiteY1" fmla="*/ 24881 h 547423"/>
                <a:gd name="connsiteX2" fmla="*/ 0 w 4344651"/>
                <a:gd name="connsiteY2" fmla="*/ 547423 h 547423"/>
                <a:gd name="connsiteX0" fmla="*/ 4344651 w 4344651"/>
                <a:gd name="connsiteY0" fmla="*/ 91356 h 547423"/>
                <a:gd name="connsiteX1" fmla="*/ 2407710 w 4344651"/>
                <a:gd name="connsiteY1" fmla="*/ 24881 h 547423"/>
                <a:gd name="connsiteX2" fmla="*/ 0 w 4344651"/>
                <a:gd name="connsiteY2" fmla="*/ 547423 h 547423"/>
                <a:gd name="connsiteX0" fmla="*/ 4344651 w 4344651"/>
                <a:gd name="connsiteY0" fmla="*/ 72342 h 528409"/>
                <a:gd name="connsiteX1" fmla="*/ 2407710 w 4344651"/>
                <a:gd name="connsiteY1" fmla="*/ 5867 h 528409"/>
                <a:gd name="connsiteX2" fmla="*/ 0 w 4344651"/>
                <a:gd name="connsiteY2" fmla="*/ 528409 h 528409"/>
                <a:gd name="connsiteX0" fmla="*/ 4344651 w 4344651"/>
                <a:gd name="connsiteY0" fmla="*/ 119745 h 575812"/>
                <a:gd name="connsiteX1" fmla="*/ 2248384 w 4344651"/>
                <a:gd name="connsiteY1" fmla="*/ 3802 h 575812"/>
                <a:gd name="connsiteX2" fmla="*/ 0 w 4344651"/>
                <a:gd name="connsiteY2" fmla="*/ 575812 h 575812"/>
                <a:gd name="connsiteX0" fmla="*/ 4335800 w 4335800"/>
                <a:gd name="connsiteY0" fmla="*/ 52178 h 617074"/>
                <a:gd name="connsiteX1" fmla="*/ 2248384 w 4335800"/>
                <a:gd name="connsiteY1" fmla="*/ 45064 h 617074"/>
                <a:gd name="connsiteX2" fmla="*/ 0 w 4335800"/>
                <a:gd name="connsiteY2" fmla="*/ 617074 h 617074"/>
                <a:gd name="connsiteX0" fmla="*/ 4335800 w 4335800"/>
                <a:gd name="connsiteY0" fmla="*/ 40556 h 605452"/>
                <a:gd name="connsiteX1" fmla="*/ 2248384 w 4335800"/>
                <a:gd name="connsiteY1" fmla="*/ 33442 h 605452"/>
                <a:gd name="connsiteX2" fmla="*/ 0 w 4335800"/>
                <a:gd name="connsiteY2" fmla="*/ 605452 h 605452"/>
                <a:gd name="connsiteX0" fmla="*/ 4335800 w 4335800"/>
                <a:gd name="connsiteY0" fmla="*/ 16188 h 581084"/>
                <a:gd name="connsiteX1" fmla="*/ 2248384 w 4335800"/>
                <a:gd name="connsiteY1" fmla="*/ 9074 h 581084"/>
                <a:gd name="connsiteX2" fmla="*/ 0 w 4335800"/>
                <a:gd name="connsiteY2" fmla="*/ 581084 h 581084"/>
                <a:gd name="connsiteX0" fmla="*/ 3397542 w 3397542"/>
                <a:gd name="connsiteY0" fmla="*/ 48144 h 603146"/>
                <a:gd name="connsiteX1" fmla="*/ 2248384 w 3397542"/>
                <a:gd name="connsiteY1" fmla="*/ 31136 h 603146"/>
                <a:gd name="connsiteX2" fmla="*/ 0 w 3397542"/>
                <a:gd name="connsiteY2" fmla="*/ 603146 h 603146"/>
                <a:gd name="connsiteX0" fmla="*/ 3397542 w 3397542"/>
                <a:gd name="connsiteY0" fmla="*/ 52771 h 607773"/>
                <a:gd name="connsiteX1" fmla="*/ 2248384 w 3397542"/>
                <a:gd name="connsiteY1" fmla="*/ 35763 h 607773"/>
                <a:gd name="connsiteX2" fmla="*/ 0 w 3397542"/>
                <a:gd name="connsiteY2" fmla="*/ 607773 h 607773"/>
                <a:gd name="connsiteX0" fmla="*/ 3397542 w 3397542"/>
                <a:gd name="connsiteY0" fmla="*/ 52771 h 607773"/>
                <a:gd name="connsiteX1" fmla="*/ 2248384 w 3397542"/>
                <a:gd name="connsiteY1" fmla="*/ 35763 h 607773"/>
                <a:gd name="connsiteX2" fmla="*/ 0 w 3397542"/>
                <a:gd name="connsiteY2" fmla="*/ 607773 h 607773"/>
                <a:gd name="connsiteX0" fmla="*/ 3397542 w 3397542"/>
                <a:gd name="connsiteY0" fmla="*/ 31452 h 586454"/>
                <a:gd name="connsiteX1" fmla="*/ 2248384 w 3397542"/>
                <a:gd name="connsiteY1" fmla="*/ 14444 h 586454"/>
                <a:gd name="connsiteX2" fmla="*/ 0 w 3397542"/>
                <a:gd name="connsiteY2" fmla="*/ 586454 h 586454"/>
                <a:gd name="connsiteX0" fmla="*/ 3397542 w 3397542"/>
                <a:gd name="connsiteY0" fmla="*/ 31452 h 586454"/>
                <a:gd name="connsiteX1" fmla="*/ 2248384 w 3397542"/>
                <a:gd name="connsiteY1" fmla="*/ 14444 h 586454"/>
                <a:gd name="connsiteX2" fmla="*/ 0 w 3397542"/>
                <a:gd name="connsiteY2" fmla="*/ 586454 h 586454"/>
                <a:gd name="connsiteX0" fmla="*/ 3397542 w 3397542"/>
                <a:gd name="connsiteY0" fmla="*/ 32330 h 617013"/>
                <a:gd name="connsiteX1" fmla="*/ 2248384 w 3397542"/>
                <a:gd name="connsiteY1" fmla="*/ 45003 h 617013"/>
                <a:gd name="connsiteX2" fmla="*/ 0 w 3397542"/>
                <a:gd name="connsiteY2" fmla="*/ 617013 h 617013"/>
                <a:gd name="connsiteX0" fmla="*/ 3397542 w 3397651"/>
                <a:gd name="connsiteY0" fmla="*/ 30053 h 614736"/>
                <a:gd name="connsiteX1" fmla="*/ 2248384 w 3397651"/>
                <a:gd name="connsiteY1" fmla="*/ 42726 h 614736"/>
                <a:gd name="connsiteX2" fmla="*/ 0 w 3397651"/>
                <a:gd name="connsiteY2" fmla="*/ 614736 h 614736"/>
                <a:gd name="connsiteX0" fmla="*/ 3388691 w 3388801"/>
                <a:gd name="connsiteY0" fmla="*/ 0 h 653937"/>
                <a:gd name="connsiteX1" fmla="*/ 2248384 w 3388801"/>
                <a:gd name="connsiteY1" fmla="*/ 81927 h 653937"/>
                <a:gd name="connsiteX2" fmla="*/ 0 w 3388801"/>
                <a:gd name="connsiteY2" fmla="*/ 653937 h 653937"/>
                <a:gd name="connsiteX0" fmla="*/ 3353285 w 3353394"/>
                <a:gd name="connsiteY0" fmla="*/ 0 h 515428"/>
                <a:gd name="connsiteX1" fmla="*/ 2212978 w 3353394"/>
                <a:gd name="connsiteY1" fmla="*/ 81927 h 515428"/>
                <a:gd name="connsiteX2" fmla="*/ 0 w 3353394"/>
                <a:gd name="connsiteY2" fmla="*/ 515428 h 515428"/>
                <a:gd name="connsiteX0" fmla="*/ 3353285 w 3353390"/>
                <a:gd name="connsiteY0" fmla="*/ 17770 h 533198"/>
                <a:gd name="connsiteX1" fmla="*/ 2186424 w 3353390"/>
                <a:gd name="connsiteY1" fmla="*/ 40336 h 533198"/>
                <a:gd name="connsiteX2" fmla="*/ 0 w 3353390"/>
                <a:gd name="connsiteY2" fmla="*/ 533198 h 533198"/>
                <a:gd name="connsiteX0" fmla="*/ 3353285 w 3353377"/>
                <a:gd name="connsiteY0" fmla="*/ 0 h 515428"/>
                <a:gd name="connsiteX1" fmla="*/ 2097909 w 3353377"/>
                <a:gd name="connsiteY1" fmla="*/ 52246 h 515428"/>
                <a:gd name="connsiteX2" fmla="*/ 0 w 3353377"/>
                <a:gd name="connsiteY2" fmla="*/ 515428 h 515428"/>
                <a:gd name="connsiteX0" fmla="*/ 3379839 w 3379931"/>
                <a:gd name="connsiteY0" fmla="*/ 2710 h 567606"/>
                <a:gd name="connsiteX1" fmla="*/ 2124463 w 3379931"/>
                <a:gd name="connsiteY1" fmla="*/ 54956 h 567606"/>
                <a:gd name="connsiteX2" fmla="*/ 0 w 3379931"/>
                <a:gd name="connsiteY2" fmla="*/ 567606 h 567606"/>
                <a:gd name="connsiteX0" fmla="*/ 3388690 w 3388782"/>
                <a:gd name="connsiteY0" fmla="*/ 18297 h 810744"/>
                <a:gd name="connsiteX1" fmla="*/ 2133314 w 3388782"/>
                <a:gd name="connsiteY1" fmla="*/ 70543 h 810744"/>
                <a:gd name="connsiteX2" fmla="*/ 0 w 3388782"/>
                <a:gd name="connsiteY2" fmla="*/ 810745 h 810744"/>
                <a:gd name="connsiteX0" fmla="*/ 3388690 w 3388779"/>
                <a:gd name="connsiteY0" fmla="*/ 0 h 792448"/>
                <a:gd name="connsiteX1" fmla="*/ 2106760 w 3388779"/>
                <a:gd name="connsiteY1" fmla="*/ 141288 h 792448"/>
                <a:gd name="connsiteX2" fmla="*/ 0 w 3388779"/>
                <a:gd name="connsiteY2" fmla="*/ 792448 h 792448"/>
                <a:gd name="connsiteX0" fmla="*/ 3247066 w 3247152"/>
                <a:gd name="connsiteY0" fmla="*/ 0 h 1079361"/>
                <a:gd name="connsiteX1" fmla="*/ 1965136 w 3247152"/>
                <a:gd name="connsiteY1" fmla="*/ 141288 h 1079361"/>
                <a:gd name="connsiteX2" fmla="*/ 0 w 3247152"/>
                <a:gd name="connsiteY2" fmla="*/ 1079361 h 1079361"/>
                <a:gd name="connsiteX0" fmla="*/ 3247066 w 3247169"/>
                <a:gd name="connsiteY0" fmla="*/ 0 h 1079361"/>
                <a:gd name="connsiteX1" fmla="*/ 2089057 w 3247169"/>
                <a:gd name="connsiteY1" fmla="*/ 161075 h 1079361"/>
                <a:gd name="connsiteX2" fmla="*/ 0 w 3247169"/>
                <a:gd name="connsiteY2" fmla="*/ 1079361 h 1079361"/>
                <a:gd name="connsiteX0" fmla="*/ 3247066 w 3247169"/>
                <a:gd name="connsiteY0" fmla="*/ 0 h 1079361"/>
                <a:gd name="connsiteX1" fmla="*/ 2089057 w 3247169"/>
                <a:gd name="connsiteY1" fmla="*/ 161075 h 1079361"/>
                <a:gd name="connsiteX2" fmla="*/ 0 w 3247169"/>
                <a:gd name="connsiteY2" fmla="*/ 1079361 h 1079361"/>
              </a:gdLst>
              <a:ahLst/>
              <a:cxnLst>
                <a:cxn ang="0">
                  <a:pos x="connsiteX0" y="connsiteY0"/>
                </a:cxn>
                <a:cxn ang="0">
                  <a:pos x="connsiteX1" y="connsiteY1"/>
                </a:cxn>
                <a:cxn ang="0">
                  <a:pos x="connsiteX2" y="connsiteY2"/>
                </a:cxn>
              </a:cxnLst>
              <a:rect l="l" t="t" r="r" b="b"/>
              <a:pathLst>
                <a:path w="3247169" h="1079361">
                  <a:moveTo>
                    <a:pt x="3247066" y="0"/>
                  </a:moveTo>
                  <a:cubicBezTo>
                    <a:pt x="3256430" y="17417"/>
                    <a:pt x="2630235" y="-18818"/>
                    <a:pt x="2089057" y="161075"/>
                  </a:cubicBezTo>
                  <a:cubicBezTo>
                    <a:pt x="1547879" y="340968"/>
                    <a:pt x="596017" y="715252"/>
                    <a:pt x="0" y="1079361"/>
                  </a:cubicBezTo>
                </a:path>
              </a:pathLst>
            </a:custGeom>
            <a:noFill/>
            <a:ln w="57150">
              <a:solidFill>
                <a:srgbClr val="376092"/>
              </a:solidFill>
              <a:headEnd type="none" w="med" len="med"/>
              <a:tailEnd type="arrow"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51" name="Straight Arrow Connector 150"/>
            <p:cNvCxnSpPr/>
            <p:nvPr/>
          </p:nvCxnSpPr>
          <p:spPr>
            <a:xfrm rot="20966857" flipH="1">
              <a:off x="3262395" y="3213125"/>
              <a:ext cx="1030367" cy="0"/>
            </a:xfrm>
            <a:prstGeom prst="straightConnector1">
              <a:avLst/>
            </a:prstGeom>
            <a:ln w="57150">
              <a:solidFill>
                <a:srgbClr val="37609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52" name="Freeform 151"/>
            <p:cNvSpPr/>
            <p:nvPr/>
          </p:nvSpPr>
          <p:spPr>
            <a:xfrm rot="18998926">
              <a:off x="1970394" y="3632891"/>
              <a:ext cx="398372" cy="72291"/>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638523 w 638523"/>
                <a:gd name="connsiteY0" fmla="*/ 137457 h 277775"/>
                <a:gd name="connsiteX1" fmla="*/ 0 w 638523"/>
                <a:gd name="connsiteY1" fmla="*/ 220812 h 277775"/>
                <a:gd name="connsiteX0" fmla="*/ 638523 w 638523"/>
                <a:gd name="connsiteY0" fmla="*/ 56701 h 212239"/>
                <a:gd name="connsiteX1" fmla="*/ 0 w 638523"/>
                <a:gd name="connsiteY1" fmla="*/ 140056 h 212239"/>
                <a:gd name="connsiteX0" fmla="*/ 657703 w 657703"/>
                <a:gd name="connsiteY0" fmla="*/ 54165 h 239841"/>
                <a:gd name="connsiteX1" fmla="*/ 0 w 657703"/>
                <a:gd name="connsiteY1" fmla="*/ 170785 h 239841"/>
                <a:gd name="connsiteX0" fmla="*/ 657703 w 657703"/>
                <a:gd name="connsiteY0" fmla="*/ 62013 h 212693"/>
                <a:gd name="connsiteX1" fmla="*/ 0 w 657703"/>
                <a:gd name="connsiteY1" fmla="*/ 178633 h 212693"/>
                <a:gd name="connsiteX0" fmla="*/ 657703 w 657703"/>
                <a:gd name="connsiteY0" fmla="*/ 55987 h 232257"/>
                <a:gd name="connsiteX1" fmla="*/ 0 w 657703"/>
                <a:gd name="connsiteY1" fmla="*/ 172607 h 232257"/>
                <a:gd name="connsiteX0" fmla="*/ 698544 w 698544"/>
                <a:gd name="connsiteY0" fmla="*/ 66320 h 141684"/>
                <a:gd name="connsiteX1" fmla="*/ 0 w 698544"/>
                <a:gd name="connsiteY1" fmla="*/ 71133 h 141684"/>
              </a:gdLst>
              <a:ahLst/>
              <a:cxnLst>
                <a:cxn ang="0">
                  <a:pos x="connsiteX0" y="connsiteY0"/>
                </a:cxn>
                <a:cxn ang="0">
                  <a:pos x="connsiteX1" y="connsiteY1"/>
                </a:cxn>
              </a:cxnLst>
              <a:rect l="l" t="t" r="r" b="b"/>
              <a:pathLst>
                <a:path w="698544" h="141684">
                  <a:moveTo>
                    <a:pt x="698544" y="66320"/>
                  </a:moveTo>
                  <a:cubicBezTo>
                    <a:pt x="233847" y="-168356"/>
                    <a:pt x="432075" y="314330"/>
                    <a:pt x="0" y="71133"/>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sp>
          <p:nvSpPr>
            <p:cNvPr id="153" name="Freeform 152"/>
            <p:cNvSpPr/>
            <p:nvPr/>
          </p:nvSpPr>
          <p:spPr>
            <a:xfrm rot="21157972">
              <a:off x="2402478" y="3173257"/>
              <a:ext cx="378615" cy="76196"/>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619710 w 619710"/>
                <a:gd name="connsiteY0" fmla="*/ 129663 h 329583"/>
                <a:gd name="connsiteX1" fmla="*/ 0 w 619710"/>
                <a:gd name="connsiteY1" fmla="*/ 276251 h 329583"/>
                <a:gd name="connsiteX0" fmla="*/ 619710 w 619710"/>
                <a:gd name="connsiteY0" fmla="*/ 0 h 317619"/>
                <a:gd name="connsiteX1" fmla="*/ 0 w 619710"/>
                <a:gd name="connsiteY1" fmla="*/ 146588 h 317619"/>
                <a:gd name="connsiteX0" fmla="*/ 619710 w 619710"/>
                <a:gd name="connsiteY0" fmla="*/ 0 h 146588"/>
                <a:gd name="connsiteX1" fmla="*/ 0 w 619710"/>
                <a:gd name="connsiteY1" fmla="*/ 146588 h 146588"/>
                <a:gd name="connsiteX0" fmla="*/ 663899 w 663899"/>
                <a:gd name="connsiteY0" fmla="*/ 0 h 149337"/>
                <a:gd name="connsiteX1" fmla="*/ 0 w 663899"/>
                <a:gd name="connsiteY1" fmla="*/ 149337 h 149337"/>
                <a:gd name="connsiteX0" fmla="*/ 663899 w 663899"/>
                <a:gd name="connsiteY0" fmla="*/ 0 h 149337"/>
                <a:gd name="connsiteX1" fmla="*/ 0 w 663899"/>
                <a:gd name="connsiteY1" fmla="*/ 149337 h 149337"/>
              </a:gdLst>
              <a:ahLst/>
              <a:cxnLst>
                <a:cxn ang="0">
                  <a:pos x="connsiteX0" y="connsiteY0"/>
                </a:cxn>
                <a:cxn ang="0">
                  <a:pos x="connsiteX1" y="connsiteY1"/>
                </a:cxn>
              </a:cxnLst>
              <a:rect l="l" t="t" r="r" b="b"/>
              <a:pathLst>
                <a:path w="663899" h="149337">
                  <a:moveTo>
                    <a:pt x="663899" y="0"/>
                  </a:moveTo>
                  <a:cubicBezTo>
                    <a:pt x="369780" y="285270"/>
                    <a:pt x="268513" y="-125731"/>
                    <a:pt x="0" y="149337"/>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sp>
          <p:nvSpPr>
            <p:cNvPr id="154" name="Freeform 153"/>
            <p:cNvSpPr/>
            <p:nvPr/>
          </p:nvSpPr>
          <p:spPr>
            <a:xfrm rot="19409762">
              <a:off x="1760631" y="3483252"/>
              <a:ext cx="912856" cy="100466"/>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883900 w 883900"/>
                <a:gd name="connsiteY0" fmla="*/ 167576 h 167576"/>
                <a:gd name="connsiteX1" fmla="*/ 0 w 883900"/>
                <a:gd name="connsiteY1" fmla="*/ 63613 h 167576"/>
                <a:gd name="connsiteX0" fmla="*/ 883900 w 883900"/>
                <a:gd name="connsiteY0" fmla="*/ 221812 h 221812"/>
                <a:gd name="connsiteX1" fmla="*/ 740355 w 883900"/>
                <a:gd name="connsiteY1" fmla="*/ 92816 h 221812"/>
                <a:gd name="connsiteX2" fmla="*/ 0 w 883900"/>
                <a:gd name="connsiteY2" fmla="*/ 117849 h 221812"/>
                <a:gd name="connsiteX0" fmla="*/ 1367489 w 1367489"/>
                <a:gd name="connsiteY0" fmla="*/ 286822 h 286822"/>
                <a:gd name="connsiteX1" fmla="*/ 740355 w 1367489"/>
                <a:gd name="connsiteY1" fmla="*/ 92816 h 286822"/>
                <a:gd name="connsiteX2" fmla="*/ 0 w 1367489"/>
                <a:gd name="connsiteY2" fmla="*/ 117849 h 286822"/>
                <a:gd name="connsiteX0" fmla="*/ 1367489 w 1367489"/>
                <a:gd name="connsiteY0" fmla="*/ 286822 h 286884"/>
                <a:gd name="connsiteX1" fmla="*/ 740355 w 1367489"/>
                <a:gd name="connsiteY1" fmla="*/ 92816 h 286884"/>
                <a:gd name="connsiteX2" fmla="*/ 0 w 1367489"/>
                <a:gd name="connsiteY2" fmla="*/ 117849 h 286884"/>
                <a:gd name="connsiteX0" fmla="*/ 1367489 w 1367489"/>
                <a:gd name="connsiteY0" fmla="*/ 286822 h 310514"/>
                <a:gd name="connsiteX1" fmla="*/ 740355 w 1367489"/>
                <a:gd name="connsiteY1" fmla="*/ 92816 h 310514"/>
                <a:gd name="connsiteX2" fmla="*/ 0 w 1367489"/>
                <a:gd name="connsiteY2" fmla="*/ 117849 h 310514"/>
                <a:gd name="connsiteX0" fmla="*/ 1367489 w 1367489"/>
                <a:gd name="connsiteY0" fmla="*/ 280548 h 304240"/>
                <a:gd name="connsiteX1" fmla="*/ 740355 w 1367489"/>
                <a:gd name="connsiteY1" fmla="*/ 86542 h 304240"/>
                <a:gd name="connsiteX2" fmla="*/ 0 w 1367489"/>
                <a:gd name="connsiteY2" fmla="*/ 111575 h 304240"/>
                <a:gd name="connsiteX0" fmla="*/ 1367489 w 1367489"/>
                <a:gd name="connsiteY0" fmla="*/ 280548 h 281143"/>
                <a:gd name="connsiteX1" fmla="*/ 740355 w 1367489"/>
                <a:gd name="connsiteY1" fmla="*/ 86542 h 281143"/>
                <a:gd name="connsiteX2" fmla="*/ 0 w 1367489"/>
                <a:gd name="connsiteY2" fmla="*/ 111575 h 281143"/>
                <a:gd name="connsiteX0" fmla="*/ 1367489 w 1367489"/>
                <a:gd name="connsiteY0" fmla="*/ 280548 h 280813"/>
                <a:gd name="connsiteX1" fmla="*/ 740355 w 1367489"/>
                <a:gd name="connsiteY1" fmla="*/ 86542 h 280813"/>
                <a:gd name="connsiteX2" fmla="*/ 0 w 1367489"/>
                <a:gd name="connsiteY2" fmla="*/ 111575 h 280813"/>
                <a:gd name="connsiteX0" fmla="*/ 1367489 w 1367489"/>
                <a:gd name="connsiteY0" fmla="*/ 260872 h 261137"/>
                <a:gd name="connsiteX1" fmla="*/ 740355 w 1367489"/>
                <a:gd name="connsiteY1" fmla="*/ 66866 h 261137"/>
                <a:gd name="connsiteX2" fmla="*/ 0 w 1367489"/>
                <a:gd name="connsiteY2" fmla="*/ 91899 h 261137"/>
                <a:gd name="connsiteX0" fmla="*/ 1367489 w 1367489"/>
                <a:gd name="connsiteY0" fmla="*/ 203427 h 211914"/>
                <a:gd name="connsiteX1" fmla="*/ 733032 w 1367489"/>
                <a:gd name="connsiteY1" fmla="*/ 71456 h 211914"/>
                <a:gd name="connsiteX2" fmla="*/ 0 w 1367489"/>
                <a:gd name="connsiteY2" fmla="*/ 34454 h 211914"/>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21970"/>
                <a:gd name="connsiteX1" fmla="*/ 733032 w 1367489"/>
                <a:gd name="connsiteY1" fmla="*/ 71456 h 221970"/>
                <a:gd name="connsiteX2" fmla="*/ 0 w 1367489"/>
                <a:gd name="connsiteY2" fmla="*/ 34454 h 221970"/>
                <a:gd name="connsiteX0" fmla="*/ 1367489 w 1367489"/>
                <a:gd name="connsiteY0" fmla="*/ 203427 h 224760"/>
                <a:gd name="connsiteX1" fmla="*/ 733032 w 1367489"/>
                <a:gd name="connsiteY1" fmla="*/ 71456 h 224760"/>
                <a:gd name="connsiteX2" fmla="*/ 0 w 1367489"/>
                <a:gd name="connsiteY2" fmla="*/ 34454 h 224760"/>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168973 h 217643"/>
                <a:gd name="connsiteX1" fmla="*/ 864673 w 1367489"/>
                <a:gd name="connsiteY1" fmla="*/ 141621 h 217643"/>
                <a:gd name="connsiteX2" fmla="*/ 0 w 1367489"/>
                <a:gd name="connsiteY2" fmla="*/ 0 h 217643"/>
                <a:gd name="connsiteX0" fmla="*/ 1367489 w 1367489"/>
                <a:gd name="connsiteY0" fmla="*/ 168973 h 199420"/>
                <a:gd name="connsiteX1" fmla="*/ 864673 w 1367489"/>
                <a:gd name="connsiteY1" fmla="*/ 141621 h 199420"/>
                <a:gd name="connsiteX2" fmla="*/ 0 w 1367489"/>
                <a:gd name="connsiteY2" fmla="*/ 0 h 199420"/>
                <a:gd name="connsiteX0" fmla="*/ 1367489 w 1367489"/>
                <a:gd name="connsiteY0" fmla="*/ 168973 h 212043"/>
                <a:gd name="connsiteX1" fmla="*/ 864673 w 1367489"/>
                <a:gd name="connsiteY1" fmla="*/ 141621 h 212043"/>
                <a:gd name="connsiteX2" fmla="*/ 0 w 1367489"/>
                <a:gd name="connsiteY2" fmla="*/ 0 h 212043"/>
                <a:gd name="connsiteX0" fmla="*/ 1367489 w 1367489"/>
                <a:gd name="connsiteY0" fmla="*/ 168973 h 224055"/>
                <a:gd name="connsiteX1" fmla="*/ 730218 w 1367489"/>
                <a:gd name="connsiteY1" fmla="*/ 156504 h 224055"/>
                <a:gd name="connsiteX2" fmla="*/ 0 w 1367489"/>
                <a:gd name="connsiteY2" fmla="*/ 0 h 224055"/>
                <a:gd name="connsiteX0" fmla="*/ 1367489 w 1367489"/>
                <a:gd name="connsiteY0" fmla="*/ 168973 h 219793"/>
                <a:gd name="connsiteX1" fmla="*/ 730218 w 1367489"/>
                <a:gd name="connsiteY1" fmla="*/ 156504 h 219793"/>
                <a:gd name="connsiteX2" fmla="*/ 0 w 1367489"/>
                <a:gd name="connsiteY2" fmla="*/ 0 h 219793"/>
                <a:gd name="connsiteX0" fmla="*/ 1367489 w 1367489"/>
                <a:gd name="connsiteY0" fmla="*/ 168973 h 219793"/>
                <a:gd name="connsiteX1" fmla="*/ 730218 w 1367489"/>
                <a:gd name="connsiteY1" fmla="*/ 156504 h 219793"/>
                <a:gd name="connsiteX2" fmla="*/ 0 w 1367489"/>
                <a:gd name="connsiteY2" fmla="*/ 0 h 219793"/>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16608"/>
                <a:gd name="connsiteX1" fmla="*/ 817131 w 1454402"/>
                <a:gd name="connsiteY1" fmla="*/ 137765 h 216608"/>
                <a:gd name="connsiteX2" fmla="*/ 0 w 1454402"/>
                <a:gd name="connsiteY2" fmla="*/ 0 h 216608"/>
                <a:gd name="connsiteX0" fmla="*/ 1600688 w 1600688"/>
                <a:gd name="connsiteY0" fmla="*/ 130785 h 213038"/>
                <a:gd name="connsiteX1" fmla="*/ 817131 w 1600688"/>
                <a:gd name="connsiteY1" fmla="*/ 137765 h 213038"/>
                <a:gd name="connsiteX2" fmla="*/ 0 w 1600688"/>
                <a:gd name="connsiteY2" fmla="*/ 0 h 213038"/>
                <a:gd name="connsiteX0" fmla="*/ 1600688 w 1600688"/>
                <a:gd name="connsiteY0" fmla="*/ 130785 h 196903"/>
                <a:gd name="connsiteX1" fmla="*/ 817131 w 1600688"/>
                <a:gd name="connsiteY1" fmla="*/ 137765 h 196903"/>
                <a:gd name="connsiteX2" fmla="*/ 0 w 1600688"/>
                <a:gd name="connsiteY2" fmla="*/ 0 h 196903"/>
              </a:gdLst>
              <a:ahLst/>
              <a:cxnLst>
                <a:cxn ang="0">
                  <a:pos x="connsiteX0" y="connsiteY0"/>
                </a:cxn>
                <a:cxn ang="0">
                  <a:pos x="connsiteX1" y="connsiteY1"/>
                </a:cxn>
                <a:cxn ang="0">
                  <a:pos x="connsiteX2" y="connsiteY2"/>
                </a:cxn>
              </a:cxnLst>
              <a:rect l="l" t="t" r="r" b="b"/>
              <a:pathLst>
                <a:path w="1600688" h="196903">
                  <a:moveTo>
                    <a:pt x="1600688" y="130785"/>
                  </a:moveTo>
                  <a:cubicBezTo>
                    <a:pt x="1132870" y="-85651"/>
                    <a:pt x="1090908" y="347675"/>
                    <a:pt x="817131" y="137765"/>
                  </a:cubicBezTo>
                  <a:cubicBezTo>
                    <a:pt x="371180" y="-146691"/>
                    <a:pt x="422081" y="452335"/>
                    <a:pt x="0" y="0"/>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sp>
          <p:nvSpPr>
            <p:cNvPr id="155" name="Up Arrow 154"/>
            <p:cNvSpPr/>
            <p:nvPr/>
          </p:nvSpPr>
          <p:spPr>
            <a:xfrm rot="15566857">
              <a:off x="4600536" y="1748759"/>
              <a:ext cx="528134" cy="2336717"/>
            </a:xfrm>
            <a:prstGeom prst="upArrow">
              <a:avLst>
                <a:gd name="adj1" fmla="val 50000"/>
                <a:gd name="adj2" fmla="val 154432"/>
              </a:avLst>
            </a:prstGeom>
            <a:solidFill>
              <a:schemeClr val="accent1">
                <a:lumMod val="75000"/>
              </a:schemeClr>
            </a:solidFill>
            <a:ln>
              <a:noFill/>
            </a:ln>
            <a:effectLst>
              <a:glow rad="203200">
                <a:schemeClr val="bg1">
                  <a:alpha val="27000"/>
                </a:schemeClr>
              </a:glow>
              <a:outerShdw blurRad="50800" dist="38100" dir="2700000" algn="tl" rotWithShape="0">
                <a:prstClr val="black">
                  <a:alpha val="40000"/>
                </a:prstClr>
              </a:outerShdw>
              <a:reflection endPos="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6" name="Content Placeholder 2"/>
            <p:cNvSpPr txBox="1">
              <a:spLocks/>
            </p:cNvSpPr>
            <p:nvPr/>
          </p:nvSpPr>
          <p:spPr bwMode="auto">
            <a:xfrm rot="20966857">
              <a:off x="4397849" y="2695198"/>
              <a:ext cx="1626170" cy="34173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Blip>
                  <a:blip r:embed="rId4"/>
                </a:buBlip>
                <a:defRPr sz="2400" kern="1200">
                  <a:solidFill>
                    <a:srgbClr val="292929"/>
                  </a:solidFill>
                  <a:latin typeface="Trebuchet MS" pitchFamily="34" charset="0"/>
                  <a:ea typeface="ＭＳ Ｐゴシック" pitchFamily="24" charset="-128"/>
                  <a:cs typeface="+mn-cs"/>
                </a:defRPr>
              </a:lvl1pPr>
              <a:lvl2pPr marL="742950" indent="-28575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2pPr>
              <a:lvl3pPr marL="11430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3pPr>
              <a:lvl4pPr marL="16002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4pPr>
              <a:lvl5pPr marL="20574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400" dirty="0">
                  <a:solidFill>
                    <a:schemeClr val="bg1"/>
                  </a:solidFill>
                </a:rPr>
                <a:t>Relative Airflow</a:t>
              </a:r>
            </a:p>
          </p:txBody>
        </p:sp>
        <p:sp>
          <p:nvSpPr>
            <p:cNvPr id="157" name="Content Placeholder 2"/>
            <p:cNvSpPr txBox="1">
              <a:spLocks/>
            </p:cNvSpPr>
            <p:nvPr/>
          </p:nvSpPr>
          <p:spPr bwMode="auto">
            <a:xfrm rot="19968257">
              <a:off x="4459707" y="2026942"/>
              <a:ext cx="1626170" cy="34173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Blip>
                  <a:blip r:embed="rId4"/>
                </a:buBlip>
                <a:defRPr sz="2400" kern="1200">
                  <a:solidFill>
                    <a:srgbClr val="292929"/>
                  </a:solidFill>
                  <a:latin typeface="Trebuchet MS" pitchFamily="34" charset="0"/>
                  <a:ea typeface="ＭＳ Ｐゴシック" pitchFamily="24" charset="-128"/>
                  <a:cs typeface="+mn-cs"/>
                </a:defRPr>
              </a:lvl1pPr>
              <a:lvl2pPr marL="742950" indent="-28575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2pPr>
              <a:lvl3pPr marL="11430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3pPr>
              <a:lvl4pPr marL="16002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4pPr>
              <a:lvl5pPr marL="20574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400" dirty="0">
                  <a:solidFill>
                    <a:srgbClr val="FF0000"/>
                  </a:solidFill>
                </a:rPr>
                <a:t>Critical Angle</a:t>
              </a:r>
            </a:p>
          </p:txBody>
        </p:sp>
      </p:grpSp>
      <p:grpSp>
        <p:nvGrpSpPr>
          <p:cNvPr id="158" name="Group 157"/>
          <p:cNvGrpSpPr/>
          <p:nvPr/>
        </p:nvGrpSpPr>
        <p:grpSpPr>
          <a:xfrm rot="1975405">
            <a:off x="-524967" y="-161841"/>
            <a:ext cx="9211756" cy="10121232"/>
            <a:chOff x="-1359950" y="-552809"/>
            <a:chExt cx="7496775" cy="8236931"/>
          </a:xfrm>
        </p:grpSpPr>
        <p:sp>
          <p:nvSpPr>
            <p:cNvPr id="159" name="Pie 158"/>
            <p:cNvSpPr/>
            <p:nvPr/>
          </p:nvSpPr>
          <p:spPr>
            <a:xfrm rot="20966857">
              <a:off x="-1359950" y="-552809"/>
              <a:ext cx="7496775" cy="8236931"/>
            </a:xfrm>
            <a:prstGeom prst="pie">
              <a:avLst>
                <a:gd name="adj1" fmla="val 20550700"/>
                <a:gd name="adj2" fmla="val 21584935"/>
              </a:avLst>
            </a:prstGeom>
            <a:solidFill>
              <a:srgbClr val="FF0000">
                <a:alpha val="4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160" name="Picture 15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068189">
              <a:off x="-74771" y="2006052"/>
              <a:ext cx="4504770" cy="2631371"/>
            </a:xfrm>
            <a:prstGeom prst="rect">
              <a:avLst/>
            </a:prstGeom>
          </p:spPr>
        </p:pic>
        <p:sp>
          <p:nvSpPr>
            <p:cNvPr id="161" name="Freeform 160"/>
            <p:cNvSpPr/>
            <p:nvPr/>
          </p:nvSpPr>
          <p:spPr>
            <a:xfrm rot="19409762">
              <a:off x="1954583" y="3333290"/>
              <a:ext cx="829431" cy="110520"/>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883900 w 883900"/>
                <a:gd name="connsiteY0" fmla="*/ 167576 h 167576"/>
                <a:gd name="connsiteX1" fmla="*/ 0 w 883900"/>
                <a:gd name="connsiteY1" fmla="*/ 63613 h 167576"/>
                <a:gd name="connsiteX0" fmla="*/ 883900 w 883900"/>
                <a:gd name="connsiteY0" fmla="*/ 221812 h 221812"/>
                <a:gd name="connsiteX1" fmla="*/ 740355 w 883900"/>
                <a:gd name="connsiteY1" fmla="*/ 92816 h 221812"/>
                <a:gd name="connsiteX2" fmla="*/ 0 w 883900"/>
                <a:gd name="connsiteY2" fmla="*/ 117849 h 221812"/>
                <a:gd name="connsiteX0" fmla="*/ 1367489 w 1367489"/>
                <a:gd name="connsiteY0" fmla="*/ 286822 h 286822"/>
                <a:gd name="connsiteX1" fmla="*/ 740355 w 1367489"/>
                <a:gd name="connsiteY1" fmla="*/ 92816 h 286822"/>
                <a:gd name="connsiteX2" fmla="*/ 0 w 1367489"/>
                <a:gd name="connsiteY2" fmla="*/ 117849 h 286822"/>
                <a:gd name="connsiteX0" fmla="*/ 1367489 w 1367489"/>
                <a:gd name="connsiteY0" fmla="*/ 286822 h 286884"/>
                <a:gd name="connsiteX1" fmla="*/ 740355 w 1367489"/>
                <a:gd name="connsiteY1" fmla="*/ 92816 h 286884"/>
                <a:gd name="connsiteX2" fmla="*/ 0 w 1367489"/>
                <a:gd name="connsiteY2" fmla="*/ 117849 h 286884"/>
                <a:gd name="connsiteX0" fmla="*/ 1367489 w 1367489"/>
                <a:gd name="connsiteY0" fmla="*/ 286822 h 310514"/>
                <a:gd name="connsiteX1" fmla="*/ 740355 w 1367489"/>
                <a:gd name="connsiteY1" fmla="*/ 92816 h 310514"/>
                <a:gd name="connsiteX2" fmla="*/ 0 w 1367489"/>
                <a:gd name="connsiteY2" fmla="*/ 117849 h 310514"/>
                <a:gd name="connsiteX0" fmla="*/ 1367489 w 1367489"/>
                <a:gd name="connsiteY0" fmla="*/ 280548 h 304240"/>
                <a:gd name="connsiteX1" fmla="*/ 740355 w 1367489"/>
                <a:gd name="connsiteY1" fmla="*/ 86542 h 304240"/>
                <a:gd name="connsiteX2" fmla="*/ 0 w 1367489"/>
                <a:gd name="connsiteY2" fmla="*/ 111575 h 304240"/>
                <a:gd name="connsiteX0" fmla="*/ 1367489 w 1367489"/>
                <a:gd name="connsiteY0" fmla="*/ 280548 h 281143"/>
                <a:gd name="connsiteX1" fmla="*/ 740355 w 1367489"/>
                <a:gd name="connsiteY1" fmla="*/ 86542 h 281143"/>
                <a:gd name="connsiteX2" fmla="*/ 0 w 1367489"/>
                <a:gd name="connsiteY2" fmla="*/ 111575 h 281143"/>
                <a:gd name="connsiteX0" fmla="*/ 1367489 w 1367489"/>
                <a:gd name="connsiteY0" fmla="*/ 280548 h 280813"/>
                <a:gd name="connsiteX1" fmla="*/ 740355 w 1367489"/>
                <a:gd name="connsiteY1" fmla="*/ 86542 h 280813"/>
                <a:gd name="connsiteX2" fmla="*/ 0 w 1367489"/>
                <a:gd name="connsiteY2" fmla="*/ 111575 h 280813"/>
                <a:gd name="connsiteX0" fmla="*/ 1367489 w 1367489"/>
                <a:gd name="connsiteY0" fmla="*/ 260872 h 261137"/>
                <a:gd name="connsiteX1" fmla="*/ 740355 w 1367489"/>
                <a:gd name="connsiteY1" fmla="*/ 66866 h 261137"/>
                <a:gd name="connsiteX2" fmla="*/ 0 w 1367489"/>
                <a:gd name="connsiteY2" fmla="*/ 91899 h 261137"/>
                <a:gd name="connsiteX0" fmla="*/ 1367489 w 1367489"/>
                <a:gd name="connsiteY0" fmla="*/ 203427 h 211914"/>
                <a:gd name="connsiteX1" fmla="*/ 733032 w 1367489"/>
                <a:gd name="connsiteY1" fmla="*/ 71456 h 211914"/>
                <a:gd name="connsiteX2" fmla="*/ 0 w 1367489"/>
                <a:gd name="connsiteY2" fmla="*/ 34454 h 211914"/>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21970"/>
                <a:gd name="connsiteX1" fmla="*/ 733032 w 1367489"/>
                <a:gd name="connsiteY1" fmla="*/ 71456 h 221970"/>
                <a:gd name="connsiteX2" fmla="*/ 0 w 1367489"/>
                <a:gd name="connsiteY2" fmla="*/ 34454 h 221970"/>
                <a:gd name="connsiteX0" fmla="*/ 1367489 w 1367489"/>
                <a:gd name="connsiteY0" fmla="*/ 203427 h 224760"/>
                <a:gd name="connsiteX1" fmla="*/ 733032 w 1367489"/>
                <a:gd name="connsiteY1" fmla="*/ 71456 h 224760"/>
                <a:gd name="connsiteX2" fmla="*/ 0 w 1367489"/>
                <a:gd name="connsiteY2" fmla="*/ 34454 h 224760"/>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168973 h 217643"/>
                <a:gd name="connsiteX1" fmla="*/ 864673 w 1367489"/>
                <a:gd name="connsiteY1" fmla="*/ 141621 h 217643"/>
                <a:gd name="connsiteX2" fmla="*/ 0 w 1367489"/>
                <a:gd name="connsiteY2" fmla="*/ 0 h 217643"/>
                <a:gd name="connsiteX0" fmla="*/ 1367489 w 1367489"/>
                <a:gd name="connsiteY0" fmla="*/ 168973 h 199420"/>
                <a:gd name="connsiteX1" fmla="*/ 864673 w 1367489"/>
                <a:gd name="connsiteY1" fmla="*/ 141621 h 199420"/>
                <a:gd name="connsiteX2" fmla="*/ 0 w 1367489"/>
                <a:gd name="connsiteY2" fmla="*/ 0 h 199420"/>
                <a:gd name="connsiteX0" fmla="*/ 1367489 w 1367489"/>
                <a:gd name="connsiteY0" fmla="*/ 168973 h 212043"/>
                <a:gd name="connsiteX1" fmla="*/ 864673 w 1367489"/>
                <a:gd name="connsiteY1" fmla="*/ 141621 h 212043"/>
                <a:gd name="connsiteX2" fmla="*/ 0 w 1367489"/>
                <a:gd name="connsiteY2" fmla="*/ 0 h 212043"/>
                <a:gd name="connsiteX0" fmla="*/ 1367489 w 1367489"/>
                <a:gd name="connsiteY0" fmla="*/ 168973 h 224055"/>
                <a:gd name="connsiteX1" fmla="*/ 730218 w 1367489"/>
                <a:gd name="connsiteY1" fmla="*/ 156504 h 224055"/>
                <a:gd name="connsiteX2" fmla="*/ 0 w 1367489"/>
                <a:gd name="connsiteY2" fmla="*/ 0 h 224055"/>
                <a:gd name="connsiteX0" fmla="*/ 1367489 w 1367489"/>
                <a:gd name="connsiteY0" fmla="*/ 168973 h 219793"/>
                <a:gd name="connsiteX1" fmla="*/ 730218 w 1367489"/>
                <a:gd name="connsiteY1" fmla="*/ 156504 h 219793"/>
                <a:gd name="connsiteX2" fmla="*/ 0 w 1367489"/>
                <a:gd name="connsiteY2" fmla="*/ 0 h 219793"/>
                <a:gd name="connsiteX0" fmla="*/ 1367489 w 1367489"/>
                <a:gd name="connsiteY0" fmla="*/ 168973 h 219793"/>
                <a:gd name="connsiteX1" fmla="*/ 730218 w 1367489"/>
                <a:gd name="connsiteY1" fmla="*/ 156504 h 219793"/>
                <a:gd name="connsiteX2" fmla="*/ 0 w 1367489"/>
                <a:gd name="connsiteY2" fmla="*/ 0 h 219793"/>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16608"/>
                <a:gd name="connsiteX1" fmla="*/ 817131 w 1454402"/>
                <a:gd name="connsiteY1" fmla="*/ 137765 h 216608"/>
                <a:gd name="connsiteX2" fmla="*/ 0 w 1454402"/>
                <a:gd name="connsiteY2" fmla="*/ 0 h 216608"/>
              </a:gdLst>
              <a:ahLst/>
              <a:cxnLst>
                <a:cxn ang="0">
                  <a:pos x="connsiteX0" y="connsiteY0"/>
                </a:cxn>
                <a:cxn ang="0">
                  <a:pos x="connsiteX1" y="connsiteY1"/>
                </a:cxn>
                <a:cxn ang="0">
                  <a:pos x="connsiteX2" y="connsiteY2"/>
                </a:cxn>
              </a:cxnLst>
              <a:rect l="l" t="t" r="r" b="b"/>
              <a:pathLst>
                <a:path w="1454402" h="216608">
                  <a:moveTo>
                    <a:pt x="1454402" y="150234"/>
                  </a:moveTo>
                  <a:cubicBezTo>
                    <a:pt x="999688" y="61958"/>
                    <a:pt x="1090908" y="347675"/>
                    <a:pt x="817131" y="137765"/>
                  </a:cubicBezTo>
                  <a:cubicBezTo>
                    <a:pt x="371180" y="-146691"/>
                    <a:pt x="422081" y="452335"/>
                    <a:pt x="0" y="0"/>
                  </a:cubicBezTo>
                </a:path>
              </a:pathLst>
            </a:custGeom>
            <a:noFill/>
            <a:ln w="57150">
              <a:solidFill>
                <a:schemeClr val="accent2">
                  <a:lumMod val="60000"/>
                  <a:lumOff val="40000"/>
                </a:schemeClr>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pic>
          <p:nvPicPr>
            <p:cNvPr id="162" name="Picture 2" descr="C:\Users\Marcus\Desktop\10A assets\10a.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9978302">
              <a:off x="2035426" y="2930199"/>
              <a:ext cx="1331640" cy="910640"/>
            </a:xfrm>
            <a:prstGeom prst="rect">
              <a:avLst/>
            </a:prstGeom>
            <a:noFill/>
            <a:extLst>
              <a:ext uri="{909E8E84-426E-40DD-AFC4-6F175D3DCCD1}">
                <a14:hiddenFill xmlns:a14="http://schemas.microsoft.com/office/drawing/2010/main">
                  <a:solidFill>
                    <a:srgbClr val="FFFFFF"/>
                  </a:solidFill>
                </a14:hiddenFill>
              </a:ext>
            </a:extLst>
          </p:spPr>
        </p:pic>
        <p:sp>
          <p:nvSpPr>
            <p:cNvPr id="163" name="Freeform 162"/>
            <p:cNvSpPr/>
            <p:nvPr/>
          </p:nvSpPr>
          <p:spPr>
            <a:xfrm rot="20966857">
              <a:off x="2512254" y="3052226"/>
              <a:ext cx="1372220" cy="178347"/>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2406176 w 2406176"/>
                <a:gd name="connsiteY0" fmla="*/ 353819 h 360148"/>
                <a:gd name="connsiteX1" fmla="*/ 1208047 w 2406176"/>
                <a:gd name="connsiteY1" fmla="*/ 316003 h 360148"/>
                <a:gd name="connsiteX2" fmla="*/ 540046 w 2406176"/>
                <a:gd name="connsiteY2" fmla="*/ 431 h 360148"/>
                <a:gd name="connsiteX3" fmla="*/ 0 w 2406176"/>
                <a:gd name="connsiteY3" fmla="*/ 245955 h 360148"/>
                <a:gd name="connsiteX0" fmla="*/ 2406176 w 2406176"/>
                <a:gd name="connsiteY0" fmla="*/ 353786 h 360115"/>
                <a:gd name="connsiteX1" fmla="*/ 1208047 w 2406176"/>
                <a:gd name="connsiteY1" fmla="*/ 315970 h 360115"/>
                <a:gd name="connsiteX2" fmla="*/ 540046 w 2406176"/>
                <a:gd name="connsiteY2" fmla="*/ 398 h 360115"/>
                <a:gd name="connsiteX3" fmla="*/ 0 w 2406176"/>
                <a:gd name="connsiteY3" fmla="*/ 245922 h 360115"/>
                <a:gd name="connsiteX0" fmla="*/ 2406176 w 2406176"/>
                <a:gd name="connsiteY0" fmla="*/ 353398 h 359727"/>
                <a:gd name="connsiteX1" fmla="*/ 1208047 w 2406176"/>
                <a:gd name="connsiteY1" fmla="*/ 315582 h 359727"/>
                <a:gd name="connsiteX2" fmla="*/ 540046 w 2406176"/>
                <a:gd name="connsiteY2" fmla="*/ 10 h 359727"/>
                <a:gd name="connsiteX3" fmla="*/ 0 w 2406176"/>
                <a:gd name="connsiteY3" fmla="*/ 245534 h 359727"/>
                <a:gd name="connsiteX0" fmla="*/ 2406176 w 2406176"/>
                <a:gd name="connsiteY0" fmla="*/ 323719 h 328713"/>
                <a:gd name="connsiteX1" fmla="*/ 1208047 w 2406176"/>
                <a:gd name="connsiteY1" fmla="*/ 285903 h 328713"/>
                <a:gd name="connsiteX2" fmla="*/ 548897 w 2406176"/>
                <a:gd name="connsiteY2" fmla="*/ 12 h 328713"/>
                <a:gd name="connsiteX3" fmla="*/ 0 w 2406176"/>
                <a:gd name="connsiteY3" fmla="*/ 215855 h 328713"/>
                <a:gd name="connsiteX0" fmla="*/ 2406176 w 2406176"/>
                <a:gd name="connsiteY0" fmla="*/ 325136 h 330129"/>
                <a:gd name="connsiteX1" fmla="*/ 1208047 w 2406176"/>
                <a:gd name="connsiteY1" fmla="*/ 287320 h 330129"/>
                <a:gd name="connsiteX2" fmla="*/ 548897 w 2406176"/>
                <a:gd name="connsiteY2" fmla="*/ 1429 h 330129"/>
                <a:gd name="connsiteX3" fmla="*/ 0 w 2406176"/>
                <a:gd name="connsiteY3" fmla="*/ 217272 h 330129"/>
                <a:gd name="connsiteX0" fmla="*/ 2406176 w 2406176"/>
                <a:gd name="connsiteY0" fmla="*/ 344816 h 350681"/>
                <a:gd name="connsiteX1" fmla="*/ 1208047 w 2406176"/>
                <a:gd name="connsiteY1" fmla="*/ 307000 h 350681"/>
                <a:gd name="connsiteX2" fmla="*/ 610858 w 2406176"/>
                <a:gd name="connsiteY2" fmla="*/ 1322 h 350681"/>
                <a:gd name="connsiteX3" fmla="*/ 0 w 2406176"/>
                <a:gd name="connsiteY3" fmla="*/ 236952 h 350681"/>
                <a:gd name="connsiteX0" fmla="*/ 2406176 w 2406176"/>
                <a:gd name="connsiteY0" fmla="*/ 343908 h 349772"/>
                <a:gd name="connsiteX1" fmla="*/ 1208047 w 2406176"/>
                <a:gd name="connsiteY1" fmla="*/ 306092 h 349772"/>
                <a:gd name="connsiteX2" fmla="*/ 610858 w 2406176"/>
                <a:gd name="connsiteY2" fmla="*/ 414 h 349772"/>
                <a:gd name="connsiteX3" fmla="*/ 0 w 2406176"/>
                <a:gd name="connsiteY3" fmla="*/ 236044 h 349772"/>
                <a:gd name="connsiteX0" fmla="*/ 2406176 w 2406176"/>
                <a:gd name="connsiteY0" fmla="*/ 352894 h 358758"/>
                <a:gd name="connsiteX1" fmla="*/ 1208047 w 2406176"/>
                <a:gd name="connsiteY1" fmla="*/ 315078 h 358758"/>
                <a:gd name="connsiteX2" fmla="*/ 610858 w 2406176"/>
                <a:gd name="connsiteY2" fmla="*/ 9400 h 358758"/>
                <a:gd name="connsiteX3" fmla="*/ 0 w 2406176"/>
                <a:gd name="connsiteY3" fmla="*/ 245030 h 358758"/>
                <a:gd name="connsiteX0" fmla="*/ 2406176 w 2406176"/>
                <a:gd name="connsiteY0" fmla="*/ 343683 h 349547"/>
                <a:gd name="connsiteX1" fmla="*/ 1208047 w 2406176"/>
                <a:gd name="connsiteY1" fmla="*/ 305867 h 349547"/>
                <a:gd name="connsiteX2" fmla="*/ 610858 w 2406176"/>
                <a:gd name="connsiteY2" fmla="*/ 189 h 349547"/>
                <a:gd name="connsiteX3" fmla="*/ 0 w 2406176"/>
                <a:gd name="connsiteY3" fmla="*/ 235819 h 349547"/>
              </a:gdLst>
              <a:ahLst/>
              <a:cxnLst>
                <a:cxn ang="0">
                  <a:pos x="connsiteX0" y="connsiteY0"/>
                </a:cxn>
                <a:cxn ang="0">
                  <a:pos x="connsiteX1" y="connsiteY1"/>
                </a:cxn>
                <a:cxn ang="0">
                  <a:pos x="connsiteX2" y="connsiteY2"/>
                </a:cxn>
                <a:cxn ang="0">
                  <a:pos x="connsiteX3" y="connsiteY3"/>
                </a:cxn>
              </a:cxnLst>
              <a:rect l="l" t="t" r="r" b="b"/>
              <a:pathLst>
                <a:path w="2406176" h="349547">
                  <a:moveTo>
                    <a:pt x="2406176" y="343683"/>
                  </a:moveTo>
                  <a:cubicBezTo>
                    <a:pt x="2392657" y="349882"/>
                    <a:pt x="1507267" y="363116"/>
                    <a:pt x="1208047" y="305867"/>
                  </a:cubicBezTo>
                  <a:cubicBezTo>
                    <a:pt x="908827" y="248618"/>
                    <a:pt x="927269" y="-7922"/>
                    <a:pt x="610858" y="189"/>
                  </a:cubicBezTo>
                  <a:cubicBezTo>
                    <a:pt x="294447" y="8300"/>
                    <a:pt x="463245" y="227876"/>
                    <a:pt x="0" y="235819"/>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64" name="Straight Arrow Connector 163"/>
            <p:cNvCxnSpPr/>
            <p:nvPr/>
          </p:nvCxnSpPr>
          <p:spPr>
            <a:xfrm rot="20966857" flipH="1">
              <a:off x="3809519" y="3074051"/>
              <a:ext cx="496103" cy="0"/>
            </a:xfrm>
            <a:prstGeom prst="straightConnector1">
              <a:avLst/>
            </a:prstGeom>
            <a:ln w="57150">
              <a:solidFill>
                <a:schemeClr val="accent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5" name="Freeform 164"/>
            <p:cNvSpPr/>
            <p:nvPr/>
          </p:nvSpPr>
          <p:spPr>
            <a:xfrm rot="20966857">
              <a:off x="1509569" y="3468491"/>
              <a:ext cx="1851831" cy="550716"/>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2302 h 739007"/>
                <a:gd name="connsiteX1" fmla="*/ 2345749 w 4477424"/>
                <a:gd name="connsiteY1" fmla="*/ 8700 h 739007"/>
                <a:gd name="connsiteX2" fmla="*/ 0 w 4477424"/>
                <a:gd name="connsiteY2" fmla="*/ 739007 h 739007"/>
                <a:gd name="connsiteX0" fmla="*/ 4477424 w 4477424"/>
                <a:gd name="connsiteY0" fmla="*/ 41163 h 437868"/>
                <a:gd name="connsiteX1" fmla="*/ 1920878 w 4477424"/>
                <a:gd name="connsiteY1" fmla="*/ 63729 h 437868"/>
                <a:gd name="connsiteX2" fmla="*/ 0 w 4477424"/>
                <a:gd name="connsiteY2" fmla="*/ 437868 h 437868"/>
                <a:gd name="connsiteX0" fmla="*/ 4477424 w 4477424"/>
                <a:gd name="connsiteY0" fmla="*/ 32049 h 428754"/>
                <a:gd name="connsiteX1" fmla="*/ 1894324 w 4477424"/>
                <a:gd name="connsiteY1" fmla="*/ 84296 h 428754"/>
                <a:gd name="connsiteX2" fmla="*/ 0 w 4477424"/>
                <a:gd name="connsiteY2" fmla="*/ 428754 h 428754"/>
                <a:gd name="connsiteX0" fmla="*/ 4477424 w 4477424"/>
                <a:gd name="connsiteY0" fmla="*/ 23511 h 420216"/>
                <a:gd name="connsiteX1" fmla="*/ 1894324 w 4477424"/>
                <a:gd name="connsiteY1" fmla="*/ 75758 h 420216"/>
                <a:gd name="connsiteX2" fmla="*/ 0 w 4477424"/>
                <a:gd name="connsiteY2" fmla="*/ 420216 h 420216"/>
                <a:gd name="connsiteX0" fmla="*/ 4477424 w 4477424"/>
                <a:gd name="connsiteY0" fmla="*/ 0 h 396705"/>
                <a:gd name="connsiteX1" fmla="*/ 1894324 w 4477424"/>
                <a:gd name="connsiteY1" fmla="*/ 52247 h 396705"/>
                <a:gd name="connsiteX2" fmla="*/ 0 w 4477424"/>
                <a:gd name="connsiteY2" fmla="*/ 396705 h 396705"/>
                <a:gd name="connsiteX0" fmla="*/ 4477424 w 4477424"/>
                <a:gd name="connsiteY0" fmla="*/ 66475 h 463180"/>
                <a:gd name="connsiteX1" fmla="*/ 2540483 w 4477424"/>
                <a:gd name="connsiteY1" fmla="*/ 0 h 463180"/>
                <a:gd name="connsiteX2" fmla="*/ 0 w 4477424"/>
                <a:gd name="connsiteY2" fmla="*/ 463180 h 463180"/>
                <a:gd name="connsiteX0" fmla="*/ 4477424 w 4477424"/>
                <a:gd name="connsiteY0" fmla="*/ 66475 h 463180"/>
                <a:gd name="connsiteX1" fmla="*/ 2540483 w 4477424"/>
                <a:gd name="connsiteY1" fmla="*/ 0 h 463180"/>
                <a:gd name="connsiteX2" fmla="*/ 0 w 4477424"/>
                <a:gd name="connsiteY2" fmla="*/ 463180 h 463180"/>
                <a:gd name="connsiteX0" fmla="*/ 4247285 w 4247285"/>
                <a:gd name="connsiteY0" fmla="*/ 87976 h 494574"/>
                <a:gd name="connsiteX1" fmla="*/ 2310344 w 4247285"/>
                <a:gd name="connsiteY1" fmla="*/ 21501 h 494574"/>
                <a:gd name="connsiteX2" fmla="*/ 0 w 4247285"/>
                <a:gd name="connsiteY2" fmla="*/ 494575 h 494574"/>
                <a:gd name="connsiteX0" fmla="*/ 4300394 w 4300394"/>
                <a:gd name="connsiteY0" fmla="*/ 88649 h 505142"/>
                <a:gd name="connsiteX1" fmla="*/ 2363453 w 4300394"/>
                <a:gd name="connsiteY1" fmla="*/ 22174 h 505142"/>
                <a:gd name="connsiteX2" fmla="*/ 0 w 4300394"/>
                <a:gd name="connsiteY2" fmla="*/ 505142 h 505142"/>
                <a:gd name="connsiteX0" fmla="*/ 4344651 w 4344651"/>
                <a:gd name="connsiteY0" fmla="*/ 91356 h 547423"/>
                <a:gd name="connsiteX1" fmla="*/ 2407710 w 4344651"/>
                <a:gd name="connsiteY1" fmla="*/ 24881 h 547423"/>
                <a:gd name="connsiteX2" fmla="*/ 0 w 4344651"/>
                <a:gd name="connsiteY2" fmla="*/ 547423 h 547423"/>
                <a:gd name="connsiteX0" fmla="*/ 4344651 w 4344651"/>
                <a:gd name="connsiteY0" fmla="*/ 91356 h 547423"/>
                <a:gd name="connsiteX1" fmla="*/ 2407710 w 4344651"/>
                <a:gd name="connsiteY1" fmla="*/ 24881 h 547423"/>
                <a:gd name="connsiteX2" fmla="*/ 0 w 4344651"/>
                <a:gd name="connsiteY2" fmla="*/ 547423 h 547423"/>
                <a:gd name="connsiteX0" fmla="*/ 4344651 w 4344651"/>
                <a:gd name="connsiteY0" fmla="*/ 72342 h 528409"/>
                <a:gd name="connsiteX1" fmla="*/ 2407710 w 4344651"/>
                <a:gd name="connsiteY1" fmla="*/ 5867 h 528409"/>
                <a:gd name="connsiteX2" fmla="*/ 0 w 4344651"/>
                <a:gd name="connsiteY2" fmla="*/ 528409 h 528409"/>
                <a:gd name="connsiteX0" fmla="*/ 4344651 w 4344651"/>
                <a:gd name="connsiteY0" fmla="*/ 119745 h 575812"/>
                <a:gd name="connsiteX1" fmla="*/ 2248384 w 4344651"/>
                <a:gd name="connsiteY1" fmla="*/ 3802 h 575812"/>
                <a:gd name="connsiteX2" fmla="*/ 0 w 4344651"/>
                <a:gd name="connsiteY2" fmla="*/ 575812 h 575812"/>
                <a:gd name="connsiteX0" fmla="*/ 4335800 w 4335800"/>
                <a:gd name="connsiteY0" fmla="*/ 52178 h 617074"/>
                <a:gd name="connsiteX1" fmla="*/ 2248384 w 4335800"/>
                <a:gd name="connsiteY1" fmla="*/ 45064 h 617074"/>
                <a:gd name="connsiteX2" fmla="*/ 0 w 4335800"/>
                <a:gd name="connsiteY2" fmla="*/ 617074 h 617074"/>
                <a:gd name="connsiteX0" fmla="*/ 4335800 w 4335800"/>
                <a:gd name="connsiteY0" fmla="*/ 40556 h 605452"/>
                <a:gd name="connsiteX1" fmla="*/ 2248384 w 4335800"/>
                <a:gd name="connsiteY1" fmla="*/ 33442 h 605452"/>
                <a:gd name="connsiteX2" fmla="*/ 0 w 4335800"/>
                <a:gd name="connsiteY2" fmla="*/ 605452 h 605452"/>
                <a:gd name="connsiteX0" fmla="*/ 4335800 w 4335800"/>
                <a:gd name="connsiteY0" fmla="*/ 16188 h 581084"/>
                <a:gd name="connsiteX1" fmla="*/ 2248384 w 4335800"/>
                <a:gd name="connsiteY1" fmla="*/ 9074 h 581084"/>
                <a:gd name="connsiteX2" fmla="*/ 0 w 4335800"/>
                <a:gd name="connsiteY2" fmla="*/ 581084 h 581084"/>
                <a:gd name="connsiteX0" fmla="*/ 3397542 w 3397542"/>
                <a:gd name="connsiteY0" fmla="*/ 48144 h 603146"/>
                <a:gd name="connsiteX1" fmla="*/ 2248384 w 3397542"/>
                <a:gd name="connsiteY1" fmla="*/ 31136 h 603146"/>
                <a:gd name="connsiteX2" fmla="*/ 0 w 3397542"/>
                <a:gd name="connsiteY2" fmla="*/ 603146 h 603146"/>
                <a:gd name="connsiteX0" fmla="*/ 3397542 w 3397542"/>
                <a:gd name="connsiteY0" fmla="*/ 52771 h 607773"/>
                <a:gd name="connsiteX1" fmla="*/ 2248384 w 3397542"/>
                <a:gd name="connsiteY1" fmla="*/ 35763 h 607773"/>
                <a:gd name="connsiteX2" fmla="*/ 0 w 3397542"/>
                <a:gd name="connsiteY2" fmla="*/ 607773 h 607773"/>
                <a:gd name="connsiteX0" fmla="*/ 3397542 w 3397542"/>
                <a:gd name="connsiteY0" fmla="*/ 52771 h 607773"/>
                <a:gd name="connsiteX1" fmla="*/ 2248384 w 3397542"/>
                <a:gd name="connsiteY1" fmla="*/ 35763 h 607773"/>
                <a:gd name="connsiteX2" fmla="*/ 0 w 3397542"/>
                <a:gd name="connsiteY2" fmla="*/ 607773 h 607773"/>
                <a:gd name="connsiteX0" fmla="*/ 3397542 w 3397542"/>
                <a:gd name="connsiteY0" fmla="*/ 31452 h 586454"/>
                <a:gd name="connsiteX1" fmla="*/ 2248384 w 3397542"/>
                <a:gd name="connsiteY1" fmla="*/ 14444 h 586454"/>
                <a:gd name="connsiteX2" fmla="*/ 0 w 3397542"/>
                <a:gd name="connsiteY2" fmla="*/ 586454 h 586454"/>
                <a:gd name="connsiteX0" fmla="*/ 3397542 w 3397542"/>
                <a:gd name="connsiteY0" fmla="*/ 31452 h 586454"/>
                <a:gd name="connsiteX1" fmla="*/ 2248384 w 3397542"/>
                <a:gd name="connsiteY1" fmla="*/ 14444 h 586454"/>
                <a:gd name="connsiteX2" fmla="*/ 0 w 3397542"/>
                <a:gd name="connsiteY2" fmla="*/ 586454 h 586454"/>
                <a:gd name="connsiteX0" fmla="*/ 3397542 w 3397542"/>
                <a:gd name="connsiteY0" fmla="*/ 32330 h 617013"/>
                <a:gd name="connsiteX1" fmla="*/ 2248384 w 3397542"/>
                <a:gd name="connsiteY1" fmla="*/ 45003 h 617013"/>
                <a:gd name="connsiteX2" fmla="*/ 0 w 3397542"/>
                <a:gd name="connsiteY2" fmla="*/ 617013 h 617013"/>
                <a:gd name="connsiteX0" fmla="*/ 3397542 w 3397651"/>
                <a:gd name="connsiteY0" fmla="*/ 30053 h 614736"/>
                <a:gd name="connsiteX1" fmla="*/ 2248384 w 3397651"/>
                <a:gd name="connsiteY1" fmla="*/ 42726 h 614736"/>
                <a:gd name="connsiteX2" fmla="*/ 0 w 3397651"/>
                <a:gd name="connsiteY2" fmla="*/ 614736 h 614736"/>
                <a:gd name="connsiteX0" fmla="*/ 3388691 w 3388801"/>
                <a:gd name="connsiteY0" fmla="*/ 0 h 653937"/>
                <a:gd name="connsiteX1" fmla="*/ 2248384 w 3388801"/>
                <a:gd name="connsiteY1" fmla="*/ 81927 h 653937"/>
                <a:gd name="connsiteX2" fmla="*/ 0 w 3388801"/>
                <a:gd name="connsiteY2" fmla="*/ 653937 h 653937"/>
                <a:gd name="connsiteX0" fmla="*/ 3353285 w 3353394"/>
                <a:gd name="connsiteY0" fmla="*/ 0 h 515428"/>
                <a:gd name="connsiteX1" fmla="*/ 2212978 w 3353394"/>
                <a:gd name="connsiteY1" fmla="*/ 81927 h 515428"/>
                <a:gd name="connsiteX2" fmla="*/ 0 w 3353394"/>
                <a:gd name="connsiteY2" fmla="*/ 515428 h 515428"/>
                <a:gd name="connsiteX0" fmla="*/ 3353285 w 3353390"/>
                <a:gd name="connsiteY0" fmla="*/ 17770 h 533198"/>
                <a:gd name="connsiteX1" fmla="*/ 2186424 w 3353390"/>
                <a:gd name="connsiteY1" fmla="*/ 40336 h 533198"/>
                <a:gd name="connsiteX2" fmla="*/ 0 w 3353390"/>
                <a:gd name="connsiteY2" fmla="*/ 533198 h 533198"/>
                <a:gd name="connsiteX0" fmla="*/ 3353285 w 3353377"/>
                <a:gd name="connsiteY0" fmla="*/ 0 h 515428"/>
                <a:gd name="connsiteX1" fmla="*/ 2097909 w 3353377"/>
                <a:gd name="connsiteY1" fmla="*/ 52246 h 515428"/>
                <a:gd name="connsiteX2" fmla="*/ 0 w 3353377"/>
                <a:gd name="connsiteY2" fmla="*/ 515428 h 515428"/>
                <a:gd name="connsiteX0" fmla="*/ 3379839 w 3379931"/>
                <a:gd name="connsiteY0" fmla="*/ 2710 h 567606"/>
                <a:gd name="connsiteX1" fmla="*/ 2124463 w 3379931"/>
                <a:gd name="connsiteY1" fmla="*/ 54956 h 567606"/>
                <a:gd name="connsiteX2" fmla="*/ 0 w 3379931"/>
                <a:gd name="connsiteY2" fmla="*/ 567606 h 567606"/>
                <a:gd name="connsiteX0" fmla="*/ 3388690 w 3388782"/>
                <a:gd name="connsiteY0" fmla="*/ 18297 h 810744"/>
                <a:gd name="connsiteX1" fmla="*/ 2133314 w 3388782"/>
                <a:gd name="connsiteY1" fmla="*/ 70543 h 810744"/>
                <a:gd name="connsiteX2" fmla="*/ 0 w 3388782"/>
                <a:gd name="connsiteY2" fmla="*/ 810745 h 810744"/>
                <a:gd name="connsiteX0" fmla="*/ 3388690 w 3388779"/>
                <a:gd name="connsiteY0" fmla="*/ 0 h 792448"/>
                <a:gd name="connsiteX1" fmla="*/ 2106760 w 3388779"/>
                <a:gd name="connsiteY1" fmla="*/ 141288 h 792448"/>
                <a:gd name="connsiteX2" fmla="*/ 0 w 3388779"/>
                <a:gd name="connsiteY2" fmla="*/ 792448 h 792448"/>
                <a:gd name="connsiteX0" fmla="*/ 3247066 w 3247152"/>
                <a:gd name="connsiteY0" fmla="*/ 0 h 1079361"/>
                <a:gd name="connsiteX1" fmla="*/ 1965136 w 3247152"/>
                <a:gd name="connsiteY1" fmla="*/ 141288 h 1079361"/>
                <a:gd name="connsiteX2" fmla="*/ 0 w 3247152"/>
                <a:gd name="connsiteY2" fmla="*/ 1079361 h 1079361"/>
                <a:gd name="connsiteX0" fmla="*/ 3247066 w 3247169"/>
                <a:gd name="connsiteY0" fmla="*/ 0 h 1079361"/>
                <a:gd name="connsiteX1" fmla="*/ 2089057 w 3247169"/>
                <a:gd name="connsiteY1" fmla="*/ 161075 h 1079361"/>
                <a:gd name="connsiteX2" fmla="*/ 0 w 3247169"/>
                <a:gd name="connsiteY2" fmla="*/ 1079361 h 1079361"/>
                <a:gd name="connsiteX0" fmla="*/ 3247066 w 3247169"/>
                <a:gd name="connsiteY0" fmla="*/ 0 h 1079361"/>
                <a:gd name="connsiteX1" fmla="*/ 2089057 w 3247169"/>
                <a:gd name="connsiteY1" fmla="*/ 161075 h 1079361"/>
                <a:gd name="connsiteX2" fmla="*/ 0 w 3247169"/>
                <a:gd name="connsiteY2" fmla="*/ 1079361 h 1079361"/>
              </a:gdLst>
              <a:ahLst/>
              <a:cxnLst>
                <a:cxn ang="0">
                  <a:pos x="connsiteX0" y="connsiteY0"/>
                </a:cxn>
                <a:cxn ang="0">
                  <a:pos x="connsiteX1" y="connsiteY1"/>
                </a:cxn>
                <a:cxn ang="0">
                  <a:pos x="connsiteX2" y="connsiteY2"/>
                </a:cxn>
              </a:cxnLst>
              <a:rect l="l" t="t" r="r" b="b"/>
              <a:pathLst>
                <a:path w="3247169" h="1079361">
                  <a:moveTo>
                    <a:pt x="3247066" y="0"/>
                  </a:moveTo>
                  <a:cubicBezTo>
                    <a:pt x="3256430" y="17417"/>
                    <a:pt x="2630235" y="-18818"/>
                    <a:pt x="2089057" y="161075"/>
                  </a:cubicBezTo>
                  <a:cubicBezTo>
                    <a:pt x="1547879" y="340968"/>
                    <a:pt x="596017" y="715252"/>
                    <a:pt x="0" y="1079361"/>
                  </a:cubicBezTo>
                </a:path>
              </a:pathLst>
            </a:custGeom>
            <a:noFill/>
            <a:ln w="57150">
              <a:solidFill>
                <a:srgbClr val="376092"/>
              </a:solidFill>
              <a:headEnd type="none" w="med" len="med"/>
              <a:tailEnd type="arrow"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66" name="Straight Arrow Connector 165"/>
            <p:cNvCxnSpPr/>
            <p:nvPr/>
          </p:nvCxnSpPr>
          <p:spPr>
            <a:xfrm rot="20966857" flipH="1">
              <a:off x="3262395" y="3213125"/>
              <a:ext cx="1030367" cy="0"/>
            </a:xfrm>
            <a:prstGeom prst="straightConnector1">
              <a:avLst/>
            </a:prstGeom>
            <a:ln w="57150">
              <a:solidFill>
                <a:srgbClr val="37609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7" name="Freeform 166"/>
            <p:cNvSpPr/>
            <p:nvPr/>
          </p:nvSpPr>
          <p:spPr>
            <a:xfrm rot="18998926">
              <a:off x="1970394" y="3632891"/>
              <a:ext cx="398372" cy="72291"/>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638523 w 638523"/>
                <a:gd name="connsiteY0" fmla="*/ 137457 h 277775"/>
                <a:gd name="connsiteX1" fmla="*/ 0 w 638523"/>
                <a:gd name="connsiteY1" fmla="*/ 220812 h 277775"/>
                <a:gd name="connsiteX0" fmla="*/ 638523 w 638523"/>
                <a:gd name="connsiteY0" fmla="*/ 56701 h 212239"/>
                <a:gd name="connsiteX1" fmla="*/ 0 w 638523"/>
                <a:gd name="connsiteY1" fmla="*/ 140056 h 212239"/>
                <a:gd name="connsiteX0" fmla="*/ 657703 w 657703"/>
                <a:gd name="connsiteY0" fmla="*/ 54165 h 239841"/>
                <a:gd name="connsiteX1" fmla="*/ 0 w 657703"/>
                <a:gd name="connsiteY1" fmla="*/ 170785 h 239841"/>
                <a:gd name="connsiteX0" fmla="*/ 657703 w 657703"/>
                <a:gd name="connsiteY0" fmla="*/ 62013 h 212693"/>
                <a:gd name="connsiteX1" fmla="*/ 0 w 657703"/>
                <a:gd name="connsiteY1" fmla="*/ 178633 h 212693"/>
                <a:gd name="connsiteX0" fmla="*/ 657703 w 657703"/>
                <a:gd name="connsiteY0" fmla="*/ 55987 h 232257"/>
                <a:gd name="connsiteX1" fmla="*/ 0 w 657703"/>
                <a:gd name="connsiteY1" fmla="*/ 172607 h 232257"/>
                <a:gd name="connsiteX0" fmla="*/ 698544 w 698544"/>
                <a:gd name="connsiteY0" fmla="*/ 66320 h 141684"/>
                <a:gd name="connsiteX1" fmla="*/ 0 w 698544"/>
                <a:gd name="connsiteY1" fmla="*/ 71133 h 141684"/>
              </a:gdLst>
              <a:ahLst/>
              <a:cxnLst>
                <a:cxn ang="0">
                  <a:pos x="connsiteX0" y="connsiteY0"/>
                </a:cxn>
                <a:cxn ang="0">
                  <a:pos x="connsiteX1" y="connsiteY1"/>
                </a:cxn>
              </a:cxnLst>
              <a:rect l="l" t="t" r="r" b="b"/>
              <a:pathLst>
                <a:path w="698544" h="141684">
                  <a:moveTo>
                    <a:pt x="698544" y="66320"/>
                  </a:moveTo>
                  <a:cubicBezTo>
                    <a:pt x="233847" y="-168356"/>
                    <a:pt x="432075" y="314330"/>
                    <a:pt x="0" y="71133"/>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sp>
          <p:nvSpPr>
            <p:cNvPr id="168" name="Freeform 167"/>
            <p:cNvSpPr/>
            <p:nvPr/>
          </p:nvSpPr>
          <p:spPr>
            <a:xfrm rot="21157972">
              <a:off x="2402478" y="3173257"/>
              <a:ext cx="378615" cy="76196"/>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619710 w 619710"/>
                <a:gd name="connsiteY0" fmla="*/ 129663 h 329583"/>
                <a:gd name="connsiteX1" fmla="*/ 0 w 619710"/>
                <a:gd name="connsiteY1" fmla="*/ 276251 h 329583"/>
                <a:gd name="connsiteX0" fmla="*/ 619710 w 619710"/>
                <a:gd name="connsiteY0" fmla="*/ 0 h 317619"/>
                <a:gd name="connsiteX1" fmla="*/ 0 w 619710"/>
                <a:gd name="connsiteY1" fmla="*/ 146588 h 317619"/>
                <a:gd name="connsiteX0" fmla="*/ 619710 w 619710"/>
                <a:gd name="connsiteY0" fmla="*/ 0 h 146588"/>
                <a:gd name="connsiteX1" fmla="*/ 0 w 619710"/>
                <a:gd name="connsiteY1" fmla="*/ 146588 h 146588"/>
                <a:gd name="connsiteX0" fmla="*/ 663899 w 663899"/>
                <a:gd name="connsiteY0" fmla="*/ 0 h 149337"/>
                <a:gd name="connsiteX1" fmla="*/ 0 w 663899"/>
                <a:gd name="connsiteY1" fmla="*/ 149337 h 149337"/>
                <a:gd name="connsiteX0" fmla="*/ 663899 w 663899"/>
                <a:gd name="connsiteY0" fmla="*/ 0 h 149337"/>
                <a:gd name="connsiteX1" fmla="*/ 0 w 663899"/>
                <a:gd name="connsiteY1" fmla="*/ 149337 h 149337"/>
              </a:gdLst>
              <a:ahLst/>
              <a:cxnLst>
                <a:cxn ang="0">
                  <a:pos x="connsiteX0" y="connsiteY0"/>
                </a:cxn>
                <a:cxn ang="0">
                  <a:pos x="connsiteX1" y="connsiteY1"/>
                </a:cxn>
              </a:cxnLst>
              <a:rect l="l" t="t" r="r" b="b"/>
              <a:pathLst>
                <a:path w="663899" h="149337">
                  <a:moveTo>
                    <a:pt x="663899" y="0"/>
                  </a:moveTo>
                  <a:cubicBezTo>
                    <a:pt x="369780" y="285270"/>
                    <a:pt x="268513" y="-125731"/>
                    <a:pt x="0" y="149337"/>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sp>
          <p:nvSpPr>
            <p:cNvPr id="169" name="Freeform 168"/>
            <p:cNvSpPr/>
            <p:nvPr/>
          </p:nvSpPr>
          <p:spPr>
            <a:xfrm rot="19409762">
              <a:off x="1760631" y="3483252"/>
              <a:ext cx="912856" cy="100466"/>
            </a:xfrm>
            <a:custGeom>
              <a:avLst/>
              <a:gdLst>
                <a:gd name="connsiteX0" fmla="*/ 4486275 w 4486275"/>
                <a:gd name="connsiteY0" fmla="*/ 309585 h 595335"/>
                <a:gd name="connsiteX1" fmla="*/ 3314700 w 4486275"/>
                <a:gd name="connsiteY1" fmla="*/ 309585 h 595335"/>
                <a:gd name="connsiteX2" fmla="*/ 2505075 w 4486275"/>
                <a:gd name="connsiteY2" fmla="*/ 4785 h 595335"/>
                <a:gd name="connsiteX3" fmla="*/ 0 w 4486275"/>
                <a:gd name="connsiteY3" fmla="*/ 585810 h 595335"/>
                <a:gd name="connsiteX4" fmla="*/ 0 w 4486275"/>
                <a:gd name="connsiteY4" fmla="*/ 585810 h 595335"/>
                <a:gd name="connsiteX5" fmla="*/ 28575 w 4486275"/>
                <a:gd name="connsiteY5" fmla="*/ 595335 h 595335"/>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7327 h 595473"/>
                <a:gd name="connsiteX1" fmla="*/ 3314700 w 4503978"/>
                <a:gd name="connsiteY1" fmla="*/ 309723 h 595473"/>
                <a:gd name="connsiteX2" fmla="*/ 2505075 w 4503978"/>
                <a:gd name="connsiteY2" fmla="*/ 4923 h 595473"/>
                <a:gd name="connsiteX3" fmla="*/ 0 w 4503978"/>
                <a:gd name="connsiteY3" fmla="*/ 585948 h 595473"/>
                <a:gd name="connsiteX4" fmla="*/ 0 w 4503978"/>
                <a:gd name="connsiteY4" fmla="*/ 585948 h 595473"/>
                <a:gd name="connsiteX5" fmla="*/ 28575 w 4503978"/>
                <a:gd name="connsiteY5" fmla="*/ 595473 h 595473"/>
                <a:gd name="connsiteX0" fmla="*/ 4503978 w 4503978"/>
                <a:gd name="connsiteY0" fmla="*/ 368150 h 596296"/>
                <a:gd name="connsiteX1" fmla="*/ 3314700 w 4503978"/>
                <a:gd name="connsiteY1" fmla="*/ 310546 h 596296"/>
                <a:gd name="connsiteX2" fmla="*/ 2505075 w 4503978"/>
                <a:gd name="connsiteY2" fmla="*/ 5746 h 596296"/>
                <a:gd name="connsiteX3" fmla="*/ 0 w 4503978"/>
                <a:gd name="connsiteY3" fmla="*/ 586771 h 596296"/>
                <a:gd name="connsiteX4" fmla="*/ 0 w 4503978"/>
                <a:gd name="connsiteY4" fmla="*/ 586771 h 596296"/>
                <a:gd name="connsiteX5" fmla="*/ 28575 w 4503978"/>
                <a:gd name="connsiteY5" fmla="*/ 596296 h 596296"/>
                <a:gd name="connsiteX0" fmla="*/ 4503978 w 4503978"/>
                <a:gd name="connsiteY0" fmla="*/ 338921 h 567067"/>
                <a:gd name="connsiteX1" fmla="*/ 3314700 w 4503978"/>
                <a:gd name="connsiteY1" fmla="*/ 281317 h 567067"/>
                <a:gd name="connsiteX2" fmla="*/ 2372303 w 4503978"/>
                <a:gd name="connsiteY2" fmla="*/ 5319 h 567067"/>
                <a:gd name="connsiteX3" fmla="*/ 0 w 4503978"/>
                <a:gd name="connsiteY3" fmla="*/ 557542 h 567067"/>
                <a:gd name="connsiteX4" fmla="*/ 0 w 4503978"/>
                <a:gd name="connsiteY4" fmla="*/ 557542 h 567067"/>
                <a:gd name="connsiteX5" fmla="*/ 28575 w 4503978"/>
                <a:gd name="connsiteY5" fmla="*/ 567067 h 567067"/>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03978 w 4503978"/>
                <a:gd name="connsiteY0" fmla="*/ 353907 h 582053"/>
                <a:gd name="connsiteX1" fmla="*/ 3314700 w 4503978"/>
                <a:gd name="connsiteY1" fmla="*/ 296303 h 582053"/>
                <a:gd name="connsiteX2" fmla="*/ 2372303 w 4503978"/>
                <a:gd name="connsiteY2" fmla="*/ 20305 h 582053"/>
                <a:gd name="connsiteX3" fmla="*/ 0 w 4503978"/>
                <a:gd name="connsiteY3" fmla="*/ 572528 h 582053"/>
                <a:gd name="connsiteX4" fmla="*/ 0 w 4503978"/>
                <a:gd name="connsiteY4" fmla="*/ 572528 h 582053"/>
                <a:gd name="connsiteX5" fmla="*/ 28575 w 4503978"/>
                <a:gd name="connsiteY5" fmla="*/ 582053 h 582053"/>
                <a:gd name="connsiteX0" fmla="*/ 4546215 w 4546215"/>
                <a:gd name="connsiteY0" fmla="*/ 353907 h 783666"/>
                <a:gd name="connsiteX1" fmla="*/ 3356937 w 4546215"/>
                <a:gd name="connsiteY1" fmla="*/ 296303 h 783666"/>
                <a:gd name="connsiteX2" fmla="*/ 2414540 w 4546215"/>
                <a:gd name="connsiteY2" fmla="*/ 20305 h 783666"/>
                <a:gd name="connsiteX3" fmla="*/ 42237 w 4546215"/>
                <a:gd name="connsiteY3" fmla="*/ 572528 h 783666"/>
                <a:gd name="connsiteX4" fmla="*/ 42237 w 4546215"/>
                <a:gd name="connsiteY4" fmla="*/ 572528 h 783666"/>
                <a:gd name="connsiteX5" fmla="*/ 0 w 4546215"/>
                <a:gd name="connsiteY5" fmla="*/ 783666 h 783666"/>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4" fmla="*/ 0 w 4503978"/>
                <a:gd name="connsiteY4" fmla="*/ 572528 h 572528"/>
                <a:gd name="connsiteX0" fmla="*/ 4689155 w 4689155"/>
                <a:gd name="connsiteY0" fmla="*/ 353907 h 839654"/>
                <a:gd name="connsiteX1" fmla="*/ 3499877 w 4689155"/>
                <a:gd name="connsiteY1" fmla="*/ 296303 h 839654"/>
                <a:gd name="connsiteX2" fmla="*/ 2557480 w 4689155"/>
                <a:gd name="connsiteY2" fmla="*/ 20305 h 839654"/>
                <a:gd name="connsiteX3" fmla="*/ 185177 w 4689155"/>
                <a:gd name="connsiteY3" fmla="*/ 572528 h 839654"/>
                <a:gd name="connsiteX4" fmla="*/ 149771 w 4689155"/>
                <a:gd name="connsiteY4" fmla="*/ 839654 h 839654"/>
                <a:gd name="connsiteX0" fmla="*/ 4503978 w 4503978"/>
                <a:gd name="connsiteY0" fmla="*/ 353907 h 572528"/>
                <a:gd name="connsiteX1" fmla="*/ 3314700 w 4503978"/>
                <a:gd name="connsiteY1" fmla="*/ 296303 h 572528"/>
                <a:gd name="connsiteX2" fmla="*/ 2372303 w 4503978"/>
                <a:gd name="connsiteY2" fmla="*/ 20305 h 572528"/>
                <a:gd name="connsiteX3" fmla="*/ 0 w 4503978"/>
                <a:gd name="connsiteY3" fmla="*/ 572528 h 572528"/>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5911 h 742616"/>
                <a:gd name="connsiteX1" fmla="*/ 3288146 w 4477424"/>
                <a:gd name="connsiteY1" fmla="*/ 288307 h 742616"/>
                <a:gd name="connsiteX2" fmla="*/ 2345749 w 4477424"/>
                <a:gd name="connsiteY2" fmla="*/ 12309 h 742616"/>
                <a:gd name="connsiteX3" fmla="*/ 0 w 4477424"/>
                <a:gd name="connsiteY3" fmla="*/ 742616 h 742616"/>
                <a:gd name="connsiteX0" fmla="*/ 4477424 w 4477424"/>
                <a:gd name="connsiteY0" fmla="*/ 349415 h 746120"/>
                <a:gd name="connsiteX1" fmla="*/ 3314701 w 4477424"/>
                <a:gd name="connsiteY1" fmla="*/ 252237 h 746120"/>
                <a:gd name="connsiteX2" fmla="*/ 2345749 w 4477424"/>
                <a:gd name="connsiteY2" fmla="*/ 15813 h 746120"/>
                <a:gd name="connsiteX3" fmla="*/ 0 w 4477424"/>
                <a:gd name="connsiteY3" fmla="*/ 746120 h 746120"/>
                <a:gd name="connsiteX0" fmla="*/ 4477424 w 4477424"/>
                <a:gd name="connsiteY0" fmla="*/ 269677 h 745531"/>
                <a:gd name="connsiteX1" fmla="*/ 3314701 w 4477424"/>
                <a:gd name="connsiteY1" fmla="*/ 251648 h 745531"/>
                <a:gd name="connsiteX2" fmla="*/ 2345749 w 4477424"/>
                <a:gd name="connsiteY2" fmla="*/ 15224 h 745531"/>
                <a:gd name="connsiteX3" fmla="*/ 0 w 4477424"/>
                <a:gd name="connsiteY3" fmla="*/ 745531 h 745531"/>
                <a:gd name="connsiteX0" fmla="*/ 4512830 w 4512830"/>
                <a:gd name="connsiteY0" fmla="*/ 289606 h 745673"/>
                <a:gd name="connsiteX1" fmla="*/ 3314701 w 4512830"/>
                <a:gd name="connsiteY1" fmla="*/ 251790 h 745673"/>
                <a:gd name="connsiteX2" fmla="*/ 2345749 w 4512830"/>
                <a:gd name="connsiteY2" fmla="*/ 15366 h 745673"/>
                <a:gd name="connsiteX3" fmla="*/ 0 w 4512830"/>
                <a:gd name="connsiteY3" fmla="*/ 745673 h 745673"/>
                <a:gd name="connsiteX0" fmla="*/ 4503979 w 4503979"/>
                <a:gd name="connsiteY0" fmla="*/ 298929 h 933080"/>
                <a:gd name="connsiteX1" fmla="*/ 3305850 w 4503979"/>
                <a:gd name="connsiteY1" fmla="*/ 261113 h 933080"/>
                <a:gd name="connsiteX2" fmla="*/ 2336898 w 4503979"/>
                <a:gd name="connsiteY2" fmla="*/ 24689 h 933080"/>
                <a:gd name="connsiteX3" fmla="*/ 0 w 4503979"/>
                <a:gd name="connsiteY3" fmla="*/ 933080 h 933080"/>
                <a:gd name="connsiteX0" fmla="*/ 4503979 w 4503979"/>
                <a:gd name="connsiteY0" fmla="*/ 289583 h 923734"/>
                <a:gd name="connsiteX1" fmla="*/ 3305850 w 4503979"/>
                <a:gd name="connsiteY1" fmla="*/ 251767 h 923734"/>
                <a:gd name="connsiteX2" fmla="*/ 2230680 w 4503979"/>
                <a:gd name="connsiteY2" fmla="*/ 25236 h 923734"/>
                <a:gd name="connsiteX3" fmla="*/ 0 w 4503979"/>
                <a:gd name="connsiteY3" fmla="*/ 923734 h 923734"/>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291818 h 965543"/>
                <a:gd name="connsiteX1" fmla="*/ 3332404 w 4530533"/>
                <a:gd name="connsiteY1" fmla="*/ 254002 h 965543"/>
                <a:gd name="connsiteX2" fmla="*/ 2257234 w 4530533"/>
                <a:gd name="connsiteY2" fmla="*/ 27471 h 965543"/>
                <a:gd name="connsiteX3" fmla="*/ 0 w 4530533"/>
                <a:gd name="connsiteY3" fmla="*/ 965543 h 965543"/>
                <a:gd name="connsiteX0" fmla="*/ 4530533 w 4530533"/>
                <a:gd name="connsiteY0" fmla="*/ 301134 h 974859"/>
                <a:gd name="connsiteX1" fmla="*/ 3332404 w 4530533"/>
                <a:gd name="connsiteY1" fmla="*/ 263318 h 974859"/>
                <a:gd name="connsiteX2" fmla="*/ 2460818 w 4530533"/>
                <a:gd name="connsiteY2" fmla="*/ 26894 h 974859"/>
                <a:gd name="connsiteX3" fmla="*/ 0 w 4530533"/>
                <a:gd name="connsiteY3" fmla="*/ 974859 h 974859"/>
                <a:gd name="connsiteX0" fmla="*/ 4530533 w 4530533"/>
                <a:gd name="connsiteY0" fmla="*/ 348043 h 1021768"/>
                <a:gd name="connsiteX1" fmla="*/ 3332404 w 4530533"/>
                <a:gd name="connsiteY1" fmla="*/ 310227 h 1021768"/>
                <a:gd name="connsiteX2" fmla="*/ 2451967 w 4530533"/>
                <a:gd name="connsiteY2" fmla="*/ 24335 h 1021768"/>
                <a:gd name="connsiteX3" fmla="*/ 0 w 4530533"/>
                <a:gd name="connsiteY3" fmla="*/ 1021768 h 1021768"/>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910711 w 2910711"/>
                <a:gd name="connsiteY0" fmla="*/ 324481 h 384806"/>
                <a:gd name="connsiteX1" fmla="*/ 1712582 w 2910711"/>
                <a:gd name="connsiteY1" fmla="*/ 286665 h 384806"/>
                <a:gd name="connsiteX2" fmla="*/ 832145 w 2910711"/>
                <a:gd name="connsiteY2" fmla="*/ 773 h 384806"/>
                <a:gd name="connsiteX3" fmla="*/ 0 w 2910711"/>
                <a:gd name="connsiteY3" fmla="*/ 384806 h 384806"/>
                <a:gd name="connsiteX0" fmla="*/ 2733681 w 2733681"/>
                <a:gd name="connsiteY0" fmla="*/ 336305 h 341298"/>
                <a:gd name="connsiteX1" fmla="*/ 1535552 w 2733681"/>
                <a:gd name="connsiteY1" fmla="*/ 298489 h 341298"/>
                <a:gd name="connsiteX2" fmla="*/ 655115 w 2733681"/>
                <a:gd name="connsiteY2" fmla="*/ 12597 h 341298"/>
                <a:gd name="connsiteX3" fmla="*/ 0 w 2733681"/>
                <a:gd name="connsiteY3" fmla="*/ 287801 h 341298"/>
                <a:gd name="connsiteX0" fmla="*/ 2733681 w 2733681"/>
                <a:gd name="connsiteY0" fmla="*/ 323718 h 328711"/>
                <a:gd name="connsiteX1" fmla="*/ 1535552 w 2733681"/>
                <a:gd name="connsiteY1" fmla="*/ 285902 h 328711"/>
                <a:gd name="connsiteX2" fmla="*/ 655115 w 2733681"/>
                <a:gd name="connsiteY2" fmla="*/ 10 h 328711"/>
                <a:gd name="connsiteX3" fmla="*/ 0 w 2733681"/>
                <a:gd name="connsiteY3" fmla="*/ 275214 h 328711"/>
                <a:gd name="connsiteX0" fmla="*/ 2476988 w 2476988"/>
                <a:gd name="connsiteY0" fmla="*/ 326771 h 331764"/>
                <a:gd name="connsiteX1" fmla="*/ 1278859 w 2476988"/>
                <a:gd name="connsiteY1" fmla="*/ 288955 h 331764"/>
                <a:gd name="connsiteX2" fmla="*/ 398422 w 2476988"/>
                <a:gd name="connsiteY2" fmla="*/ 3063 h 331764"/>
                <a:gd name="connsiteX3" fmla="*/ 0 w 2476988"/>
                <a:gd name="connsiteY3" fmla="*/ 139758 h 331764"/>
                <a:gd name="connsiteX0" fmla="*/ 2476988 w 2476988"/>
                <a:gd name="connsiteY0" fmla="*/ 355951 h 362280"/>
                <a:gd name="connsiteX1" fmla="*/ 1278859 w 2476988"/>
                <a:gd name="connsiteY1" fmla="*/ 318135 h 362280"/>
                <a:gd name="connsiteX2" fmla="*/ 469234 w 2476988"/>
                <a:gd name="connsiteY2" fmla="*/ 2563 h 362280"/>
                <a:gd name="connsiteX3" fmla="*/ 0 w 2476988"/>
                <a:gd name="connsiteY3" fmla="*/ 168938 h 362280"/>
                <a:gd name="connsiteX0" fmla="*/ 2476988 w 2476988"/>
                <a:gd name="connsiteY0" fmla="*/ 356217 h 362546"/>
                <a:gd name="connsiteX1" fmla="*/ 1278859 w 2476988"/>
                <a:gd name="connsiteY1" fmla="*/ 318401 h 362546"/>
                <a:gd name="connsiteX2" fmla="*/ 469234 w 2476988"/>
                <a:gd name="connsiteY2" fmla="*/ 2829 h 362546"/>
                <a:gd name="connsiteX3" fmla="*/ 0 w 2476988"/>
                <a:gd name="connsiteY3" fmla="*/ 169204 h 362546"/>
                <a:gd name="connsiteX0" fmla="*/ 2476988 w 2476988"/>
                <a:gd name="connsiteY0" fmla="*/ 356217 h 362546"/>
                <a:gd name="connsiteX1" fmla="*/ 1278859 w 2476988"/>
                <a:gd name="connsiteY1" fmla="*/ 318401 h 362546"/>
                <a:gd name="connsiteX2" fmla="*/ 610858 w 2476988"/>
                <a:gd name="connsiteY2" fmla="*/ 2829 h 362546"/>
                <a:gd name="connsiteX3" fmla="*/ 0 w 2476988"/>
                <a:gd name="connsiteY3" fmla="*/ 169204 h 362546"/>
                <a:gd name="connsiteX0" fmla="*/ 2246849 w 2246849"/>
                <a:gd name="connsiteY0" fmla="*/ 356954 h 363283"/>
                <a:gd name="connsiteX1" fmla="*/ 1048720 w 2246849"/>
                <a:gd name="connsiteY1" fmla="*/ 319138 h 363283"/>
                <a:gd name="connsiteX2" fmla="*/ 380719 w 2246849"/>
                <a:gd name="connsiteY2" fmla="*/ 3566 h 363283"/>
                <a:gd name="connsiteX3" fmla="*/ 0 w 2246849"/>
                <a:gd name="connsiteY3" fmla="*/ 150154 h 363283"/>
                <a:gd name="connsiteX0" fmla="*/ 2246849 w 2246849"/>
                <a:gd name="connsiteY0" fmla="*/ 354550 h 360879"/>
                <a:gd name="connsiteX1" fmla="*/ 1048720 w 2246849"/>
                <a:gd name="connsiteY1" fmla="*/ 316734 h 360879"/>
                <a:gd name="connsiteX2" fmla="*/ 380719 w 2246849"/>
                <a:gd name="connsiteY2" fmla="*/ 1162 h 360879"/>
                <a:gd name="connsiteX3" fmla="*/ 0 w 2246849"/>
                <a:gd name="connsiteY3" fmla="*/ 147750 h 360879"/>
                <a:gd name="connsiteX0" fmla="*/ 1048720 w 1048720"/>
                <a:gd name="connsiteY0" fmla="*/ 316734 h 316734"/>
                <a:gd name="connsiteX1" fmla="*/ 380719 w 1048720"/>
                <a:gd name="connsiteY1" fmla="*/ 1162 h 316734"/>
                <a:gd name="connsiteX2" fmla="*/ 0 w 1048720"/>
                <a:gd name="connsiteY2" fmla="*/ 147750 h 316734"/>
                <a:gd name="connsiteX0" fmla="*/ 380719 w 380719"/>
                <a:gd name="connsiteY0" fmla="*/ 0 h 146587"/>
                <a:gd name="connsiteX1" fmla="*/ 0 w 380719"/>
                <a:gd name="connsiteY1" fmla="*/ 146588 h 146587"/>
                <a:gd name="connsiteX0" fmla="*/ 717076 w 717076"/>
                <a:gd name="connsiteY0" fmla="*/ 0 h 27866"/>
                <a:gd name="connsiteX1" fmla="*/ 0 w 717076"/>
                <a:gd name="connsiteY1" fmla="*/ 27866 h 27866"/>
                <a:gd name="connsiteX0" fmla="*/ 717076 w 717076"/>
                <a:gd name="connsiteY0" fmla="*/ 165373 h 193239"/>
                <a:gd name="connsiteX1" fmla="*/ 0 w 717076"/>
                <a:gd name="connsiteY1" fmla="*/ 193239 h 193239"/>
                <a:gd name="connsiteX0" fmla="*/ 566601 w 566601"/>
                <a:gd name="connsiteY0" fmla="*/ 184956 h 184956"/>
                <a:gd name="connsiteX1" fmla="*/ 0 w 566601"/>
                <a:gd name="connsiteY1" fmla="*/ 143567 h 184956"/>
                <a:gd name="connsiteX0" fmla="*/ 566601 w 566601"/>
                <a:gd name="connsiteY0" fmla="*/ 267975 h 267975"/>
                <a:gd name="connsiteX1" fmla="*/ 0 w 566601"/>
                <a:gd name="connsiteY1" fmla="*/ 226586 h 267975"/>
                <a:gd name="connsiteX0" fmla="*/ 566601 w 566601"/>
                <a:gd name="connsiteY0" fmla="*/ 290591 h 290591"/>
                <a:gd name="connsiteX1" fmla="*/ 0 w 566601"/>
                <a:gd name="connsiteY1" fmla="*/ 249202 h 290591"/>
                <a:gd name="connsiteX0" fmla="*/ 566601 w 566601"/>
                <a:gd name="connsiteY0" fmla="*/ 126599 h 156937"/>
                <a:gd name="connsiteX1" fmla="*/ 0 w 566601"/>
                <a:gd name="connsiteY1" fmla="*/ 85210 h 156937"/>
                <a:gd name="connsiteX0" fmla="*/ 566601 w 566601"/>
                <a:gd name="connsiteY0" fmla="*/ 156081 h 180579"/>
                <a:gd name="connsiteX1" fmla="*/ 0 w 566601"/>
                <a:gd name="connsiteY1" fmla="*/ 114692 h 180579"/>
                <a:gd name="connsiteX0" fmla="*/ 883900 w 883900"/>
                <a:gd name="connsiteY0" fmla="*/ 167576 h 167576"/>
                <a:gd name="connsiteX1" fmla="*/ 0 w 883900"/>
                <a:gd name="connsiteY1" fmla="*/ 63613 h 167576"/>
                <a:gd name="connsiteX0" fmla="*/ 883900 w 883900"/>
                <a:gd name="connsiteY0" fmla="*/ 221812 h 221812"/>
                <a:gd name="connsiteX1" fmla="*/ 740355 w 883900"/>
                <a:gd name="connsiteY1" fmla="*/ 92816 h 221812"/>
                <a:gd name="connsiteX2" fmla="*/ 0 w 883900"/>
                <a:gd name="connsiteY2" fmla="*/ 117849 h 221812"/>
                <a:gd name="connsiteX0" fmla="*/ 1367489 w 1367489"/>
                <a:gd name="connsiteY0" fmla="*/ 286822 h 286822"/>
                <a:gd name="connsiteX1" fmla="*/ 740355 w 1367489"/>
                <a:gd name="connsiteY1" fmla="*/ 92816 h 286822"/>
                <a:gd name="connsiteX2" fmla="*/ 0 w 1367489"/>
                <a:gd name="connsiteY2" fmla="*/ 117849 h 286822"/>
                <a:gd name="connsiteX0" fmla="*/ 1367489 w 1367489"/>
                <a:gd name="connsiteY0" fmla="*/ 286822 h 286884"/>
                <a:gd name="connsiteX1" fmla="*/ 740355 w 1367489"/>
                <a:gd name="connsiteY1" fmla="*/ 92816 h 286884"/>
                <a:gd name="connsiteX2" fmla="*/ 0 w 1367489"/>
                <a:gd name="connsiteY2" fmla="*/ 117849 h 286884"/>
                <a:gd name="connsiteX0" fmla="*/ 1367489 w 1367489"/>
                <a:gd name="connsiteY0" fmla="*/ 286822 h 310514"/>
                <a:gd name="connsiteX1" fmla="*/ 740355 w 1367489"/>
                <a:gd name="connsiteY1" fmla="*/ 92816 h 310514"/>
                <a:gd name="connsiteX2" fmla="*/ 0 w 1367489"/>
                <a:gd name="connsiteY2" fmla="*/ 117849 h 310514"/>
                <a:gd name="connsiteX0" fmla="*/ 1367489 w 1367489"/>
                <a:gd name="connsiteY0" fmla="*/ 280548 h 304240"/>
                <a:gd name="connsiteX1" fmla="*/ 740355 w 1367489"/>
                <a:gd name="connsiteY1" fmla="*/ 86542 h 304240"/>
                <a:gd name="connsiteX2" fmla="*/ 0 w 1367489"/>
                <a:gd name="connsiteY2" fmla="*/ 111575 h 304240"/>
                <a:gd name="connsiteX0" fmla="*/ 1367489 w 1367489"/>
                <a:gd name="connsiteY0" fmla="*/ 280548 h 281143"/>
                <a:gd name="connsiteX1" fmla="*/ 740355 w 1367489"/>
                <a:gd name="connsiteY1" fmla="*/ 86542 h 281143"/>
                <a:gd name="connsiteX2" fmla="*/ 0 w 1367489"/>
                <a:gd name="connsiteY2" fmla="*/ 111575 h 281143"/>
                <a:gd name="connsiteX0" fmla="*/ 1367489 w 1367489"/>
                <a:gd name="connsiteY0" fmla="*/ 280548 h 280813"/>
                <a:gd name="connsiteX1" fmla="*/ 740355 w 1367489"/>
                <a:gd name="connsiteY1" fmla="*/ 86542 h 280813"/>
                <a:gd name="connsiteX2" fmla="*/ 0 w 1367489"/>
                <a:gd name="connsiteY2" fmla="*/ 111575 h 280813"/>
                <a:gd name="connsiteX0" fmla="*/ 1367489 w 1367489"/>
                <a:gd name="connsiteY0" fmla="*/ 260872 h 261137"/>
                <a:gd name="connsiteX1" fmla="*/ 740355 w 1367489"/>
                <a:gd name="connsiteY1" fmla="*/ 66866 h 261137"/>
                <a:gd name="connsiteX2" fmla="*/ 0 w 1367489"/>
                <a:gd name="connsiteY2" fmla="*/ 91899 h 261137"/>
                <a:gd name="connsiteX0" fmla="*/ 1367489 w 1367489"/>
                <a:gd name="connsiteY0" fmla="*/ 203427 h 211914"/>
                <a:gd name="connsiteX1" fmla="*/ 733032 w 1367489"/>
                <a:gd name="connsiteY1" fmla="*/ 71456 h 211914"/>
                <a:gd name="connsiteX2" fmla="*/ 0 w 1367489"/>
                <a:gd name="connsiteY2" fmla="*/ 34454 h 211914"/>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21970"/>
                <a:gd name="connsiteX1" fmla="*/ 733032 w 1367489"/>
                <a:gd name="connsiteY1" fmla="*/ 71456 h 221970"/>
                <a:gd name="connsiteX2" fmla="*/ 0 w 1367489"/>
                <a:gd name="connsiteY2" fmla="*/ 34454 h 221970"/>
                <a:gd name="connsiteX0" fmla="*/ 1367489 w 1367489"/>
                <a:gd name="connsiteY0" fmla="*/ 203427 h 224760"/>
                <a:gd name="connsiteX1" fmla="*/ 733032 w 1367489"/>
                <a:gd name="connsiteY1" fmla="*/ 71456 h 224760"/>
                <a:gd name="connsiteX2" fmla="*/ 0 w 1367489"/>
                <a:gd name="connsiteY2" fmla="*/ 34454 h 224760"/>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203427 h 211913"/>
                <a:gd name="connsiteX1" fmla="*/ 733032 w 1367489"/>
                <a:gd name="connsiteY1" fmla="*/ 71456 h 211913"/>
                <a:gd name="connsiteX2" fmla="*/ 0 w 1367489"/>
                <a:gd name="connsiteY2" fmla="*/ 34454 h 211913"/>
                <a:gd name="connsiteX0" fmla="*/ 1367489 w 1367489"/>
                <a:gd name="connsiteY0" fmla="*/ 168973 h 217643"/>
                <a:gd name="connsiteX1" fmla="*/ 864673 w 1367489"/>
                <a:gd name="connsiteY1" fmla="*/ 141621 h 217643"/>
                <a:gd name="connsiteX2" fmla="*/ 0 w 1367489"/>
                <a:gd name="connsiteY2" fmla="*/ 0 h 217643"/>
                <a:gd name="connsiteX0" fmla="*/ 1367489 w 1367489"/>
                <a:gd name="connsiteY0" fmla="*/ 168973 h 199420"/>
                <a:gd name="connsiteX1" fmla="*/ 864673 w 1367489"/>
                <a:gd name="connsiteY1" fmla="*/ 141621 h 199420"/>
                <a:gd name="connsiteX2" fmla="*/ 0 w 1367489"/>
                <a:gd name="connsiteY2" fmla="*/ 0 h 199420"/>
                <a:gd name="connsiteX0" fmla="*/ 1367489 w 1367489"/>
                <a:gd name="connsiteY0" fmla="*/ 168973 h 212043"/>
                <a:gd name="connsiteX1" fmla="*/ 864673 w 1367489"/>
                <a:gd name="connsiteY1" fmla="*/ 141621 h 212043"/>
                <a:gd name="connsiteX2" fmla="*/ 0 w 1367489"/>
                <a:gd name="connsiteY2" fmla="*/ 0 h 212043"/>
                <a:gd name="connsiteX0" fmla="*/ 1367489 w 1367489"/>
                <a:gd name="connsiteY0" fmla="*/ 168973 h 224055"/>
                <a:gd name="connsiteX1" fmla="*/ 730218 w 1367489"/>
                <a:gd name="connsiteY1" fmla="*/ 156504 h 224055"/>
                <a:gd name="connsiteX2" fmla="*/ 0 w 1367489"/>
                <a:gd name="connsiteY2" fmla="*/ 0 h 224055"/>
                <a:gd name="connsiteX0" fmla="*/ 1367489 w 1367489"/>
                <a:gd name="connsiteY0" fmla="*/ 168973 h 219793"/>
                <a:gd name="connsiteX1" fmla="*/ 730218 w 1367489"/>
                <a:gd name="connsiteY1" fmla="*/ 156504 h 219793"/>
                <a:gd name="connsiteX2" fmla="*/ 0 w 1367489"/>
                <a:gd name="connsiteY2" fmla="*/ 0 h 219793"/>
                <a:gd name="connsiteX0" fmla="*/ 1367489 w 1367489"/>
                <a:gd name="connsiteY0" fmla="*/ 168973 h 219793"/>
                <a:gd name="connsiteX1" fmla="*/ 730218 w 1367489"/>
                <a:gd name="connsiteY1" fmla="*/ 156504 h 219793"/>
                <a:gd name="connsiteX2" fmla="*/ 0 w 1367489"/>
                <a:gd name="connsiteY2" fmla="*/ 0 h 219793"/>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01054"/>
                <a:gd name="connsiteX1" fmla="*/ 817131 w 1454402"/>
                <a:gd name="connsiteY1" fmla="*/ 137765 h 201054"/>
                <a:gd name="connsiteX2" fmla="*/ 0 w 1454402"/>
                <a:gd name="connsiteY2" fmla="*/ 0 h 201054"/>
                <a:gd name="connsiteX0" fmla="*/ 1454402 w 1454402"/>
                <a:gd name="connsiteY0" fmla="*/ 150234 h 216608"/>
                <a:gd name="connsiteX1" fmla="*/ 817131 w 1454402"/>
                <a:gd name="connsiteY1" fmla="*/ 137765 h 216608"/>
                <a:gd name="connsiteX2" fmla="*/ 0 w 1454402"/>
                <a:gd name="connsiteY2" fmla="*/ 0 h 216608"/>
                <a:gd name="connsiteX0" fmla="*/ 1600688 w 1600688"/>
                <a:gd name="connsiteY0" fmla="*/ 130785 h 213038"/>
                <a:gd name="connsiteX1" fmla="*/ 817131 w 1600688"/>
                <a:gd name="connsiteY1" fmla="*/ 137765 h 213038"/>
                <a:gd name="connsiteX2" fmla="*/ 0 w 1600688"/>
                <a:gd name="connsiteY2" fmla="*/ 0 h 213038"/>
                <a:gd name="connsiteX0" fmla="*/ 1600688 w 1600688"/>
                <a:gd name="connsiteY0" fmla="*/ 130785 h 196903"/>
                <a:gd name="connsiteX1" fmla="*/ 817131 w 1600688"/>
                <a:gd name="connsiteY1" fmla="*/ 137765 h 196903"/>
                <a:gd name="connsiteX2" fmla="*/ 0 w 1600688"/>
                <a:gd name="connsiteY2" fmla="*/ 0 h 196903"/>
              </a:gdLst>
              <a:ahLst/>
              <a:cxnLst>
                <a:cxn ang="0">
                  <a:pos x="connsiteX0" y="connsiteY0"/>
                </a:cxn>
                <a:cxn ang="0">
                  <a:pos x="connsiteX1" y="connsiteY1"/>
                </a:cxn>
                <a:cxn ang="0">
                  <a:pos x="connsiteX2" y="connsiteY2"/>
                </a:cxn>
              </a:cxnLst>
              <a:rect l="l" t="t" r="r" b="b"/>
              <a:pathLst>
                <a:path w="1600688" h="196903">
                  <a:moveTo>
                    <a:pt x="1600688" y="130785"/>
                  </a:moveTo>
                  <a:cubicBezTo>
                    <a:pt x="1132870" y="-85651"/>
                    <a:pt x="1090908" y="347675"/>
                    <a:pt x="817131" y="137765"/>
                  </a:cubicBezTo>
                  <a:cubicBezTo>
                    <a:pt x="371180" y="-146691"/>
                    <a:pt x="422081" y="452335"/>
                    <a:pt x="0" y="0"/>
                  </a:cubicBezTo>
                </a:path>
              </a:pathLst>
            </a:custGeom>
            <a:noFill/>
            <a:ln w="57150">
              <a:solidFill>
                <a:schemeClr val="accent2"/>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u="sng"/>
            </a:p>
          </p:txBody>
        </p:sp>
        <p:sp>
          <p:nvSpPr>
            <p:cNvPr id="170" name="Up Arrow 169"/>
            <p:cNvSpPr/>
            <p:nvPr/>
          </p:nvSpPr>
          <p:spPr>
            <a:xfrm rot="15566857">
              <a:off x="4600536" y="1748759"/>
              <a:ext cx="528134" cy="2336717"/>
            </a:xfrm>
            <a:prstGeom prst="upArrow">
              <a:avLst>
                <a:gd name="adj1" fmla="val 50000"/>
                <a:gd name="adj2" fmla="val 154432"/>
              </a:avLst>
            </a:prstGeom>
            <a:solidFill>
              <a:schemeClr val="accent1">
                <a:lumMod val="75000"/>
              </a:schemeClr>
            </a:solidFill>
            <a:ln>
              <a:noFill/>
            </a:ln>
            <a:effectLst>
              <a:glow rad="203200">
                <a:schemeClr val="bg1">
                  <a:alpha val="27000"/>
                </a:schemeClr>
              </a:glow>
              <a:outerShdw blurRad="50800" dist="38100" dir="2700000" algn="tl" rotWithShape="0">
                <a:prstClr val="black">
                  <a:alpha val="40000"/>
                </a:prstClr>
              </a:outerShdw>
              <a:reflection endPos="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1" name="Content Placeholder 2"/>
            <p:cNvSpPr txBox="1">
              <a:spLocks/>
            </p:cNvSpPr>
            <p:nvPr/>
          </p:nvSpPr>
          <p:spPr bwMode="auto">
            <a:xfrm rot="20966857">
              <a:off x="4397849" y="2695198"/>
              <a:ext cx="1626170" cy="34173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Blip>
                  <a:blip r:embed="rId4"/>
                </a:buBlip>
                <a:defRPr sz="2400" kern="1200">
                  <a:solidFill>
                    <a:srgbClr val="292929"/>
                  </a:solidFill>
                  <a:latin typeface="Trebuchet MS" pitchFamily="34" charset="0"/>
                  <a:ea typeface="ＭＳ Ｐゴシック" pitchFamily="24" charset="-128"/>
                  <a:cs typeface="+mn-cs"/>
                </a:defRPr>
              </a:lvl1pPr>
              <a:lvl2pPr marL="742950" indent="-28575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2pPr>
              <a:lvl3pPr marL="11430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3pPr>
              <a:lvl4pPr marL="16002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4pPr>
              <a:lvl5pPr marL="20574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400" dirty="0">
                  <a:solidFill>
                    <a:schemeClr val="bg1"/>
                  </a:solidFill>
                </a:rPr>
                <a:t>Relative Airflow</a:t>
              </a:r>
            </a:p>
          </p:txBody>
        </p:sp>
        <p:sp>
          <p:nvSpPr>
            <p:cNvPr id="172" name="Content Placeholder 2"/>
            <p:cNvSpPr txBox="1">
              <a:spLocks/>
            </p:cNvSpPr>
            <p:nvPr/>
          </p:nvSpPr>
          <p:spPr bwMode="auto">
            <a:xfrm rot="19968257">
              <a:off x="4459707" y="2026942"/>
              <a:ext cx="1626170" cy="34173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Blip>
                  <a:blip r:embed="rId4"/>
                </a:buBlip>
                <a:defRPr sz="2400" kern="1200">
                  <a:solidFill>
                    <a:srgbClr val="292929"/>
                  </a:solidFill>
                  <a:latin typeface="Trebuchet MS" pitchFamily="34" charset="0"/>
                  <a:ea typeface="ＭＳ Ｐゴシック" pitchFamily="24" charset="-128"/>
                  <a:cs typeface="+mn-cs"/>
                </a:defRPr>
              </a:lvl1pPr>
              <a:lvl2pPr marL="742950" indent="-28575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2pPr>
              <a:lvl3pPr marL="11430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3pPr>
              <a:lvl4pPr marL="16002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4pPr>
              <a:lvl5pPr marL="2057400" indent="-228600" algn="l" rtl="0" eaLnBrk="0" fontAlgn="base" hangingPunct="0">
                <a:spcBef>
                  <a:spcPct val="20000"/>
                </a:spcBef>
                <a:spcAft>
                  <a:spcPct val="0"/>
                </a:spcAft>
                <a:buChar char="•"/>
                <a:defRPr sz="2000" kern="1200">
                  <a:solidFill>
                    <a:srgbClr val="292929"/>
                  </a:solidFill>
                  <a:latin typeface="Trebuchet MS" pitchFamily="34" charset="0"/>
                  <a:ea typeface="ＭＳ Ｐゴシック" pitchFamily="2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400" dirty="0">
                  <a:solidFill>
                    <a:srgbClr val="FF0000"/>
                  </a:solidFill>
                </a:rPr>
                <a:t>Critical Angle</a:t>
              </a:r>
            </a:p>
          </p:txBody>
        </p:sp>
      </p:grpSp>
    </p:spTree>
    <p:extLst>
      <p:ext uri="{BB962C8B-B14F-4D97-AF65-F5344CB8AC3E}">
        <p14:creationId xmlns:p14="http://schemas.microsoft.com/office/powerpoint/2010/main" val="3519872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28"/>
                                        </p:tgtEl>
                                        <p:attrNameLst>
                                          <p:attrName>style.visibility</p:attrName>
                                        </p:attrNameLst>
                                      </p:cBhvr>
                                      <p:to>
                                        <p:strVal val="visible"/>
                                      </p:to>
                                    </p:set>
                                    <p:animEffect transition="in" filter="fade">
                                      <p:cBhvr>
                                        <p:cTn id="7" dur="500"/>
                                        <p:tgtEl>
                                          <p:spTgt spid="12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3"/>
                                        </p:tgtEl>
                                        <p:attrNameLst>
                                          <p:attrName>style.visibility</p:attrName>
                                        </p:attrNameLst>
                                      </p:cBhvr>
                                      <p:to>
                                        <p:strVal val="visible"/>
                                      </p:to>
                                    </p:set>
                                    <p:animEffect transition="in" filter="fade">
                                      <p:cBhvr>
                                        <p:cTn id="17" dur="500"/>
                                        <p:tgtEl>
                                          <p:spTgt spid="143"/>
                                        </p:tgtEl>
                                      </p:cBhvr>
                                    </p:animEffect>
                                  </p:childTnLst>
                                </p:cTn>
                              </p:par>
                              <p:par>
                                <p:cTn id="18" presetID="10" presetClass="exit" presetSubtype="0" fill="hold" nodeType="withEffect">
                                  <p:stCondLst>
                                    <p:cond delay="0"/>
                                  </p:stCondLst>
                                  <p:childTnLst>
                                    <p:animEffect transition="out" filter="fade">
                                      <p:cBhvr>
                                        <p:cTn id="19" dur="500"/>
                                        <p:tgtEl>
                                          <p:spTgt spid="128"/>
                                        </p:tgtEl>
                                      </p:cBhvr>
                                    </p:animEffect>
                                    <p:set>
                                      <p:cBhvr>
                                        <p:cTn id="20" dur="1" fill="hold">
                                          <p:stCondLst>
                                            <p:cond delay="499"/>
                                          </p:stCondLst>
                                        </p:cTn>
                                        <p:tgtEl>
                                          <p:spTgt spid="128"/>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58"/>
                                        </p:tgtEl>
                                        <p:attrNameLst>
                                          <p:attrName>style.visibility</p:attrName>
                                        </p:attrNameLst>
                                      </p:cBhvr>
                                      <p:to>
                                        <p:strVal val="visible"/>
                                      </p:to>
                                    </p:set>
                                    <p:animEffect transition="in" filter="fade">
                                      <p:cBhvr>
                                        <p:cTn id="25" dur="500"/>
                                        <p:tgtEl>
                                          <p:spTgt spid="158"/>
                                        </p:tgtEl>
                                      </p:cBhvr>
                                    </p:animEffect>
                                  </p:childTnLst>
                                </p:cTn>
                              </p:par>
                              <p:par>
                                <p:cTn id="26" presetID="10" presetClass="exit" presetSubtype="0" fill="hold" nodeType="withEffect">
                                  <p:stCondLst>
                                    <p:cond delay="0"/>
                                  </p:stCondLst>
                                  <p:childTnLst>
                                    <p:animEffect transition="out" filter="fade">
                                      <p:cBhvr>
                                        <p:cTn id="27" dur="500"/>
                                        <p:tgtEl>
                                          <p:spTgt spid="143"/>
                                        </p:tgtEl>
                                      </p:cBhvr>
                                    </p:animEffect>
                                    <p:set>
                                      <p:cBhvr>
                                        <p:cTn id="28" dur="1" fill="hold">
                                          <p:stCondLst>
                                            <p:cond delay="499"/>
                                          </p:stCondLst>
                                        </p:cTn>
                                        <p:tgtEl>
                                          <p:spTgt spid="14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Stall</a:t>
            </a:r>
          </a:p>
        </p:txBody>
      </p:sp>
      <p:sp>
        <p:nvSpPr>
          <p:cNvPr id="3" name="Content Placeholder 2"/>
          <p:cNvSpPr>
            <a:spLocks noGrp="1"/>
          </p:cNvSpPr>
          <p:nvPr>
            <p:ph idx="1"/>
          </p:nvPr>
        </p:nvSpPr>
        <p:spPr>
          <a:xfrm>
            <a:off x="495300" y="1268760"/>
            <a:ext cx="8915400" cy="5256484"/>
          </a:xfrm>
        </p:spPr>
        <p:txBody>
          <a:bodyPr/>
          <a:lstStyle/>
          <a:p>
            <a:pPr marL="0" indent="0" algn="ctr">
              <a:buNone/>
            </a:pPr>
            <a:r>
              <a:rPr lang="en-GB" dirty="0">
                <a:solidFill>
                  <a:srgbClr val="FF0000"/>
                </a:solidFill>
              </a:rPr>
              <a:t>This can happen when handling mistakes are made:</a:t>
            </a:r>
            <a:endParaRPr lang="en-GB" dirty="0"/>
          </a:p>
          <a:p>
            <a:r>
              <a:rPr lang="en-GB" dirty="0"/>
              <a:t>Flying too slowly</a:t>
            </a:r>
          </a:p>
          <a:p>
            <a:pPr lvl="1"/>
            <a:r>
              <a:rPr lang="en-GB" dirty="0"/>
              <a:t>Inadvertently flying too slowly (the biggest cause!)</a:t>
            </a:r>
          </a:p>
          <a:p>
            <a:pPr lvl="1"/>
            <a:r>
              <a:rPr lang="en-GB" dirty="0"/>
              <a:t>Not appreciating stall speed will vary with load factor and weight carried (</a:t>
            </a:r>
            <a:r>
              <a:rPr lang="en-GB" dirty="0" err="1"/>
              <a:t>ie</a:t>
            </a:r>
            <a:r>
              <a:rPr lang="en-GB" dirty="0"/>
              <a:t> turning at too low an airspeed)</a:t>
            </a:r>
          </a:p>
          <a:p>
            <a:r>
              <a:rPr lang="en-GB" dirty="0"/>
              <a:t>High speed stall</a:t>
            </a:r>
          </a:p>
          <a:p>
            <a:pPr lvl="1"/>
            <a:r>
              <a:rPr lang="en-GB" dirty="0"/>
              <a:t>Caused by pitching up abruptly at speed</a:t>
            </a:r>
          </a:p>
          <a:p>
            <a:r>
              <a:rPr lang="en-GB" dirty="0"/>
              <a:t>Following engine failure in the climb</a:t>
            </a:r>
          </a:p>
          <a:p>
            <a:pPr lvl="1"/>
            <a:r>
              <a:rPr lang="en-GB" dirty="0"/>
              <a:t>If pilot is slow to correct nose high attitude/low airspeed</a:t>
            </a:r>
          </a:p>
        </p:txBody>
      </p:sp>
    </p:spTree>
    <p:extLst>
      <p:ext uri="{BB962C8B-B14F-4D97-AF65-F5344CB8AC3E}">
        <p14:creationId xmlns:p14="http://schemas.microsoft.com/office/powerpoint/2010/main" val="1155001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Stall</a:t>
            </a:r>
          </a:p>
        </p:txBody>
      </p:sp>
      <p:sp>
        <p:nvSpPr>
          <p:cNvPr id="3" name="Content Placeholder 2"/>
          <p:cNvSpPr>
            <a:spLocks noGrp="1"/>
          </p:cNvSpPr>
          <p:nvPr>
            <p:ph idx="1"/>
          </p:nvPr>
        </p:nvSpPr>
        <p:spPr>
          <a:xfrm>
            <a:off x="495300" y="1268760"/>
            <a:ext cx="8915400" cy="5256484"/>
          </a:xfrm>
        </p:spPr>
        <p:txBody>
          <a:bodyPr/>
          <a:lstStyle/>
          <a:p>
            <a:pPr marL="0" indent="0">
              <a:buNone/>
            </a:pPr>
            <a:r>
              <a:rPr lang="en-GB" dirty="0">
                <a:solidFill>
                  <a:srgbClr val="FF0000"/>
                </a:solidFill>
              </a:rPr>
              <a:t>This can also happen due to mishandling environmental factors:</a:t>
            </a:r>
            <a:endParaRPr lang="en-GB" dirty="0"/>
          </a:p>
          <a:p>
            <a:r>
              <a:rPr lang="en-GB" dirty="0"/>
              <a:t>In wind shear or wind gradient;</a:t>
            </a:r>
          </a:p>
          <a:p>
            <a:pPr lvl="1"/>
            <a:r>
              <a:rPr lang="en-GB" dirty="0"/>
              <a:t>Most </a:t>
            </a:r>
            <a:r>
              <a:rPr lang="en-GB" dirty="0" err="1"/>
              <a:t>noticable</a:t>
            </a:r>
            <a:r>
              <a:rPr lang="en-GB" dirty="0"/>
              <a:t> the last few hundred feet above ground </a:t>
            </a:r>
            <a:r>
              <a:rPr lang="en-GB" dirty="0">
                <a:solidFill>
                  <a:srgbClr val="FF0000"/>
                </a:solidFill>
              </a:rPr>
              <a:t>(…especially on 26 at Barton!)</a:t>
            </a:r>
          </a:p>
          <a:p>
            <a:pPr lvl="1"/>
            <a:r>
              <a:rPr lang="en-GB" dirty="0"/>
              <a:t>Can cause a sudden loss of speed to an aircraft approaching to land</a:t>
            </a:r>
          </a:p>
          <a:p>
            <a:pPr lvl="1"/>
            <a:r>
              <a:rPr lang="en-GB" dirty="0"/>
              <a:t>But can be anticipated and avoided using correct landing approach techniques</a:t>
            </a:r>
          </a:p>
        </p:txBody>
      </p:sp>
    </p:spTree>
    <p:extLst>
      <p:ext uri="{BB962C8B-B14F-4D97-AF65-F5344CB8AC3E}">
        <p14:creationId xmlns:p14="http://schemas.microsoft.com/office/powerpoint/2010/main" val="2792597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13957</TotalTime>
  <Words>1478</Words>
  <Application>Microsoft Office PowerPoint</Application>
  <PresentationFormat>A4 Paper (210x297 mm)</PresentationFormat>
  <Paragraphs>223</Paragraphs>
  <Slides>30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Trebuchet MS</vt:lpstr>
      <vt:lpstr>Office Theme</vt:lpstr>
      <vt:lpstr>Exercise 10b Stalling and Spin Avoidance </vt:lpstr>
      <vt:lpstr>The Stall</vt:lpstr>
      <vt:lpstr>Stalling</vt:lpstr>
      <vt:lpstr>Theory – The Stall</vt:lpstr>
      <vt:lpstr>Theory - Relative Airflow</vt:lpstr>
      <vt:lpstr>Theory - Relative Airflow</vt:lpstr>
      <vt:lpstr>Relative Airflow</vt:lpstr>
      <vt:lpstr>The Stall</vt:lpstr>
      <vt:lpstr>The Stall</vt:lpstr>
      <vt:lpstr>Indications of Slow Flight</vt:lpstr>
      <vt:lpstr>Indications of Slow Flight</vt:lpstr>
      <vt:lpstr>The Incipient Stall - Indications</vt:lpstr>
      <vt:lpstr>The Stall - Indications</vt:lpstr>
      <vt:lpstr>Recovery from a Fully Developed Stall</vt:lpstr>
      <vt:lpstr>Pitch Only Recovery (POR)</vt:lpstr>
      <vt:lpstr>Pitch Only Recovery (POR)</vt:lpstr>
      <vt:lpstr>Standard Stall Recovery (SSR)</vt:lpstr>
      <vt:lpstr>Standard Stall Recovery (SSR)</vt:lpstr>
      <vt:lpstr>Wing Drop at the Stall</vt:lpstr>
      <vt:lpstr>Stalling in a Turn</vt:lpstr>
      <vt:lpstr>The Effect of Flaps on Stalling</vt:lpstr>
      <vt:lpstr>Recovery from the Stall with Flaps</vt:lpstr>
      <vt:lpstr>To Enter a Wings Level Practice Stall</vt:lpstr>
      <vt:lpstr>Stall Recovery Summary</vt:lpstr>
      <vt:lpstr>Spin Avoidance</vt:lpstr>
      <vt:lpstr>Spin Avoidance</vt:lpstr>
      <vt:lpstr>Spin Avoidance/Prevention</vt:lpstr>
      <vt:lpstr>Spin Avoidance/Prevention</vt:lpstr>
      <vt:lpstr> Airmanship </vt:lpstr>
      <vt:lpstr>Exercise 10b Stalling and Spin Avoidance </vt:lpstr>
    </vt:vector>
  </TitlesOfParts>
  <Company>Thomson Medex Media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creator>furniss_m</dc:creator>
  <cp:lastModifiedBy>Marcus Furniss</cp:lastModifiedBy>
  <cp:revision>609</cp:revision>
  <dcterms:created xsi:type="dcterms:W3CDTF">2006-05-24T18:30:12Z</dcterms:created>
  <dcterms:modified xsi:type="dcterms:W3CDTF">2023-08-23T12:29:36Z</dcterms:modified>
</cp:coreProperties>
</file>