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350" r:id="rId3"/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  <p:sldId id="361" r:id="rId12"/>
    <p:sldId id="362" r:id="rId13"/>
    <p:sldId id="360" r:id="rId14"/>
    <p:sldId id="363" r:id="rId15"/>
    <p:sldId id="364" r:id="rId16"/>
    <p:sldId id="365" r:id="rId17"/>
  </p:sldIdLst>
  <p:sldSz cx="9906000" cy="6858000" type="A4"/>
  <p:notesSz cx="6708775" cy="98361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376092"/>
    <a:srgbClr val="8E84BA"/>
    <a:srgbClr val="C9C4DE"/>
    <a:srgbClr val="0070C0"/>
    <a:srgbClr val="7030A0"/>
    <a:srgbClr val="4F81BD"/>
    <a:srgbClr val="558ED5"/>
    <a:srgbClr val="E1E2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53" autoAdjust="0"/>
    <p:restoredTop sz="94624" autoAdjust="0"/>
  </p:normalViewPr>
  <p:slideViewPr>
    <p:cSldViewPr>
      <p:cViewPr>
        <p:scale>
          <a:sx n="66" d="100"/>
          <a:sy n="66" d="100"/>
        </p:scale>
        <p:origin x="-1062" y="-27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lide backgroun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7811" name="Title Placeholder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>
            <a:lvl1pPr>
              <a:defRPr sz="4000" smtClean="0"/>
            </a:lvl1pPr>
          </a:lstStyle>
          <a:p>
            <a:r>
              <a:rPr lang="en-GB" smtClean="0"/>
              <a:t>Click to edit Master title style</a:t>
            </a:r>
          </a:p>
        </p:txBody>
      </p:sp>
      <p:sp>
        <p:nvSpPr>
          <p:cNvPr id="247812" name="Text Placeholder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GB" smtClean="0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308FFB-0368-414E-AB32-4432F7135FC9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AB346F-E856-4417-805E-E04C81BDF9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FCE8F-3590-4192-A7C7-152F125E0C0C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44557-360D-438E-A8E8-81E0A83080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17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1976-88E0-4A16-B40E-31CBA99B0EE4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E8634-C66F-4B34-B41F-3F5E209E7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90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6BC18-DE26-4041-87A9-739CF8BD6006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00464-8163-4A27-B7C9-093F29008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479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579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412876"/>
            <a:ext cx="43751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9056-BCC5-493D-BE43-E537CB5074D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2D2E7-C886-43D2-870B-A5B2362B35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81176-E55D-40F0-AF23-BA360FE669E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644FC-AE2C-4360-A62D-93E4BF4E49D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6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EED2F-EB7C-4305-B992-A8844DD6FCC5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18023-6A82-4E51-BE62-FF54875EC0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403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E1922-F252-42A6-ADC2-9A3A7B6D3658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7EFB0-B408-4B08-AEF7-DBCEBEE59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14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B1A27-EC55-4DE4-ADB4-3A34BB0A3ABA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C08A-88C7-458C-A8E3-E9B6EE46D8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1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47632-667D-41AA-9D54-7267DF59F2FE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DDBB6-8C28-4C38-9E2E-20C242400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5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48D2-FEA0-4FFA-A381-3343D7F9AF6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E6B95-AE9C-4636-89FE-FE108029CE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186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5FDDF-748B-4CBC-850B-5DB02DB96F97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AC45-24D4-4F00-B9BD-AB5315311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3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415D9-1CBA-4560-A43E-D864EEBB9DB0}" type="datetime1">
              <a:rPr lang="en-US"/>
              <a:pPr>
                <a:defRPr/>
              </a:pPr>
              <a:t>7/2/2020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F82A5-8E1B-4118-ACC3-C92DB4B816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slide background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1"/>
            <a:ext cx="9906000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47625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412876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D131240A-71DF-4293-B5F5-93EDF235B0BA}" type="datetime1">
              <a:rPr lang="en-US">
                <a:ea typeface="ＭＳ Ｐゴシック" pitchFamily="24" charset="-128"/>
              </a:rPr>
              <a:pPr>
                <a:defRPr/>
              </a:pPr>
              <a:t>7/2/2020</a:t>
            </a:fld>
            <a:endParaRPr lang="en-GB">
              <a:ea typeface="ＭＳ Ｐゴシック" pitchFamily="2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>
              <a:ea typeface="ＭＳ Ｐゴシック" pitchFamily="2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1449B2E-61B3-4D9B-AD6E-9D5D71C82DF2}" type="slidenum">
              <a:rPr lang="en-GB">
                <a:ea typeface="ＭＳ Ｐゴシック" pitchFamily="24" charset="-128"/>
              </a:rPr>
              <a:pPr>
                <a:defRPr/>
              </a:pPr>
              <a:t>‹#›</a:t>
            </a:fld>
            <a:endParaRPr lang="en-GB">
              <a:ea typeface="ＭＳ Ｐゴシック" pitchFamily="2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181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rgbClr val="292929"/>
          </a:solidFill>
          <a:latin typeface="Trebuchet MS" pitchFamily="34" charset="0"/>
          <a:ea typeface="ＭＳ Ｐゴシック" pitchFamily="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Blip>
          <a:blip r:embed="rId16"/>
        </a:buBlip>
        <a:defRPr sz="24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292929"/>
          </a:solidFill>
          <a:latin typeface="Trebuchet MS" pitchFamily="34" charset="0"/>
          <a:ea typeface="ＭＳ Ｐゴシック" pitchFamily="2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10a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Slow Flight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dirty="0" smtClean="0">
                <a:solidFill>
                  <a:srgbClr val="FF0000"/>
                </a:solidFill>
              </a:rPr>
              <a:t>Aim - as syllabus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717256" y="620688"/>
            <a:ext cx="842010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r>
              <a:rPr lang="en-GB" sz="4400" b="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Phase 3</a:t>
            </a:r>
            <a:r>
              <a:rPr lang="en-GB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4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sz="4400" dirty="0"/>
          </a:p>
        </p:txBody>
      </p:sp>
      <p:sp>
        <p:nvSpPr>
          <p:cNvPr id="5" name="Rectangle 4"/>
          <p:cNvSpPr/>
          <p:nvPr/>
        </p:nvSpPr>
        <p:spPr>
          <a:xfrm>
            <a:off x="8121352" y="6453336"/>
            <a:ext cx="1569660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800" dirty="0">
                <a:latin typeface="Trebuchet MS" panose="020B0603020202020204" pitchFamily="34" charset="0"/>
              </a:rPr>
              <a:t>Copyright </a:t>
            </a:r>
            <a:r>
              <a:rPr lang="en-GB" sz="800" dirty="0" smtClean="0">
                <a:latin typeface="Trebuchet MS" panose="020B0603020202020204" pitchFamily="34" charset="0"/>
              </a:rPr>
              <a:t>Marcus </a:t>
            </a:r>
            <a:r>
              <a:rPr lang="en-GB" sz="800" dirty="0" err="1">
                <a:latin typeface="Trebuchet MS" panose="020B0603020202020204" pitchFamily="34" charset="0"/>
              </a:rPr>
              <a:t>Furniss</a:t>
            </a:r>
            <a:r>
              <a:rPr lang="en-GB" sz="800" dirty="0">
                <a:latin typeface="Trebuchet MS" panose="020B0603020202020204" pitchFamily="34" charset="0"/>
              </a:rPr>
              <a:t> </a:t>
            </a:r>
            <a:r>
              <a:rPr lang="en-GB" sz="800" dirty="0" smtClean="0">
                <a:latin typeface="Trebuchet MS" panose="020B0603020202020204" pitchFamily="34" charset="0"/>
              </a:rPr>
              <a:t>2019</a:t>
            </a:r>
            <a:endParaRPr lang="en-GB" sz="8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1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Incipient Stall - Indications</a:t>
            </a:r>
            <a:endParaRPr lang="en-GB" dirty="0"/>
          </a:p>
        </p:txBody>
      </p:sp>
      <p:grpSp>
        <p:nvGrpSpPr>
          <p:cNvPr id="17" name="Group 16"/>
          <p:cNvGrpSpPr/>
          <p:nvPr/>
        </p:nvGrpSpPr>
        <p:grpSpPr>
          <a:xfrm>
            <a:off x="1629865" y="3143773"/>
            <a:ext cx="5627391" cy="3358764"/>
            <a:chOff x="1405880" y="1523971"/>
            <a:chExt cx="8500120" cy="5073380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79834">
              <a:off x="1405880" y="1523971"/>
              <a:ext cx="8500120" cy="4965175"/>
            </a:xfrm>
            <a:prstGeom prst="rect">
              <a:avLst/>
            </a:prstGeom>
          </p:spPr>
        </p:pic>
        <p:sp>
          <p:nvSpPr>
            <p:cNvPr id="20" name="Up Arrow 19"/>
            <p:cNvSpPr/>
            <p:nvPr/>
          </p:nvSpPr>
          <p:spPr>
            <a:xfrm>
              <a:off x="6105128" y="2175089"/>
              <a:ext cx="1000221" cy="2118007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Up Arrow 20"/>
            <p:cNvSpPr/>
            <p:nvPr/>
          </p:nvSpPr>
          <p:spPr>
            <a:xfrm rot="10800000">
              <a:off x="6105129" y="4479344"/>
              <a:ext cx="1000221" cy="2118007"/>
            </a:xfrm>
            <a:prstGeom prst="upArrow">
              <a:avLst/>
            </a:prstGeom>
            <a:solidFill>
              <a:srgbClr val="002060"/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4" name="Picture 2" descr="C:\Users\Marcus\Desktop\10A assets\10a.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21956">
              <a:off x="5266571" y="3555131"/>
              <a:ext cx="2512692" cy="1718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5" name="Freeform 24"/>
            <p:cNvSpPr/>
            <p:nvPr/>
          </p:nvSpPr>
          <p:spPr>
            <a:xfrm>
              <a:off x="4088903" y="4527615"/>
              <a:ext cx="3646634" cy="762929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2302 h 739007"/>
                <a:gd name="connsiteX1" fmla="*/ 2345749 w 4477424"/>
                <a:gd name="connsiteY1" fmla="*/ 8700 h 739007"/>
                <a:gd name="connsiteX2" fmla="*/ 0 w 4477424"/>
                <a:gd name="connsiteY2" fmla="*/ 739007 h 739007"/>
                <a:gd name="connsiteX0" fmla="*/ 4477424 w 4477424"/>
                <a:gd name="connsiteY0" fmla="*/ 41163 h 437868"/>
                <a:gd name="connsiteX1" fmla="*/ 1920878 w 4477424"/>
                <a:gd name="connsiteY1" fmla="*/ 63729 h 437868"/>
                <a:gd name="connsiteX2" fmla="*/ 0 w 4477424"/>
                <a:gd name="connsiteY2" fmla="*/ 437868 h 437868"/>
                <a:gd name="connsiteX0" fmla="*/ 4477424 w 4477424"/>
                <a:gd name="connsiteY0" fmla="*/ 32049 h 428754"/>
                <a:gd name="connsiteX1" fmla="*/ 1894324 w 4477424"/>
                <a:gd name="connsiteY1" fmla="*/ 84296 h 428754"/>
                <a:gd name="connsiteX2" fmla="*/ 0 w 4477424"/>
                <a:gd name="connsiteY2" fmla="*/ 428754 h 428754"/>
                <a:gd name="connsiteX0" fmla="*/ 4477424 w 4477424"/>
                <a:gd name="connsiteY0" fmla="*/ 23511 h 420216"/>
                <a:gd name="connsiteX1" fmla="*/ 1894324 w 4477424"/>
                <a:gd name="connsiteY1" fmla="*/ 75758 h 420216"/>
                <a:gd name="connsiteX2" fmla="*/ 0 w 4477424"/>
                <a:gd name="connsiteY2" fmla="*/ 420216 h 420216"/>
                <a:gd name="connsiteX0" fmla="*/ 4477424 w 4477424"/>
                <a:gd name="connsiteY0" fmla="*/ 0 h 396705"/>
                <a:gd name="connsiteX1" fmla="*/ 1894324 w 4477424"/>
                <a:gd name="connsiteY1" fmla="*/ 52247 h 396705"/>
                <a:gd name="connsiteX2" fmla="*/ 0 w 4477424"/>
                <a:gd name="connsiteY2" fmla="*/ 396705 h 396705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247285 w 4247285"/>
                <a:gd name="connsiteY0" fmla="*/ 87976 h 494574"/>
                <a:gd name="connsiteX1" fmla="*/ 2310344 w 4247285"/>
                <a:gd name="connsiteY1" fmla="*/ 21501 h 494574"/>
                <a:gd name="connsiteX2" fmla="*/ 0 w 4247285"/>
                <a:gd name="connsiteY2" fmla="*/ 494575 h 494574"/>
                <a:gd name="connsiteX0" fmla="*/ 4300394 w 4300394"/>
                <a:gd name="connsiteY0" fmla="*/ 88649 h 505142"/>
                <a:gd name="connsiteX1" fmla="*/ 2363453 w 4300394"/>
                <a:gd name="connsiteY1" fmla="*/ 22174 h 505142"/>
                <a:gd name="connsiteX2" fmla="*/ 0 w 4300394"/>
                <a:gd name="connsiteY2" fmla="*/ 505142 h 505142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72342 h 528409"/>
                <a:gd name="connsiteX1" fmla="*/ 2407710 w 4344651"/>
                <a:gd name="connsiteY1" fmla="*/ 5867 h 528409"/>
                <a:gd name="connsiteX2" fmla="*/ 0 w 4344651"/>
                <a:gd name="connsiteY2" fmla="*/ 528409 h 528409"/>
                <a:gd name="connsiteX0" fmla="*/ 4344651 w 4344651"/>
                <a:gd name="connsiteY0" fmla="*/ 119745 h 575812"/>
                <a:gd name="connsiteX1" fmla="*/ 2248384 w 4344651"/>
                <a:gd name="connsiteY1" fmla="*/ 3802 h 575812"/>
                <a:gd name="connsiteX2" fmla="*/ 0 w 4344651"/>
                <a:gd name="connsiteY2" fmla="*/ 575812 h 575812"/>
                <a:gd name="connsiteX0" fmla="*/ 4335800 w 4335800"/>
                <a:gd name="connsiteY0" fmla="*/ 52178 h 617074"/>
                <a:gd name="connsiteX1" fmla="*/ 2248384 w 4335800"/>
                <a:gd name="connsiteY1" fmla="*/ 45064 h 617074"/>
                <a:gd name="connsiteX2" fmla="*/ 0 w 4335800"/>
                <a:gd name="connsiteY2" fmla="*/ 617074 h 617074"/>
                <a:gd name="connsiteX0" fmla="*/ 4335800 w 4335800"/>
                <a:gd name="connsiteY0" fmla="*/ 40556 h 605452"/>
                <a:gd name="connsiteX1" fmla="*/ 2248384 w 4335800"/>
                <a:gd name="connsiteY1" fmla="*/ 33442 h 605452"/>
                <a:gd name="connsiteX2" fmla="*/ 0 w 4335800"/>
                <a:gd name="connsiteY2" fmla="*/ 605452 h 605452"/>
                <a:gd name="connsiteX0" fmla="*/ 4335800 w 4335800"/>
                <a:gd name="connsiteY0" fmla="*/ 16188 h 581084"/>
                <a:gd name="connsiteX1" fmla="*/ 2248384 w 4335800"/>
                <a:gd name="connsiteY1" fmla="*/ 9074 h 581084"/>
                <a:gd name="connsiteX2" fmla="*/ 0 w 4335800"/>
                <a:gd name="connsiteY2" fmla="*/ 581084 h 581084"/>
                <a:gd name="connsiteX0" fmla="*/ 3397542 w 3397542"/>
                <a:gd name="connsiteY0" fmla="*/ 48144 h 603146"/>
                <a:gd name="connsiteX1" fmla="*/ 2248384 w 3397542"/>
                <a:gd name="connsiteY1" fmla="*/ 31136 h 603146"/>
                <a:gd name="connsiteX2" fmla="*/ 0 w 3397542"/>
                <a:gd name="connsiteY2" fmla="*/ 603146 h 603146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2330 h 617013"/>
                <a:gd name="connsiteX1" fmla="*/ 2248384 w 3397542"/>
                <a:gd name="connsiteY1" fmla="*/ 45003 h 617013"/>
                <a:gd name="connsiteX2" fmla="*/ 0 w 3397542"/>
                <a:gd name="connsiteY2" fmla="*/ 617013 h 617013"/>
                <a:gd name="connsiteX0" fmla="*/ 3397542 w 3397651"/>
                <a:gd name="connsiteY0" fmla="*/ 30053 h 614736"/>
                <a:gd name="connsiteX1" fmla="*/ 2248384 w 3397651"/>
                <a:gd name="connsiteY1" fmla="*/ 42726 h 614736"/>
                <a:gd name="connsiteX2" fmla="*/ 0 w 3397651"/>
                <a:gd name="connsiteY2" fmla="*/ 614736 h 614736"/>
                <a:gd name="connsiteX0" fmla="*/ 3388691 w 3388801"/>
                <a:gd name="connsiteY0" fmla="*/ 0 h 653937"/>
                <a:gd name="connsiteX1" fmla="*/ 2248384 w 3388801"/>
                <a:gd name="connsiteY1" fmla="*/ 81927 h 653937"/>
                <a:gd name="connsiteX2" fmla="*/ 0 w 3388801"/>
                <a:gd name="connsiteY2" fmla="*/ 653937 h 653937"/>
                <a:gd name="connsiteX0" fmla="*/ 3353285 w 3353394"/>
                <a:gd name="connsiteY0" fmla="*/ 0 h 515428"/>
                <a:gd name="connsiteX1" fmla="*/ 2212978 w 3353394"/>
                <a:gd name="connsiteY1" fmla="*/ 81927 h 515428"/>
                <a:gd name="connsiteX2" fmla="*/ 0 w 3353394"/>
                <a:gd name="connsiteY2" fmla="*/ 515428 h 515428"/>
                <a:gd name="connsiteX0" fmla="*/ 3353285 w 3353390"/>
                <a:gd name="connsiteY0" fmla="*/ 17770 h 533198"/>
                <a:gd name="connsiteX1" fmla="*/ 2186424 w 3353390"/>
                <a:gd name="connsiteY1" fmla="*/ 40336 h 533198"/>
                <a:gd name="connsiteX2" fmla="*/ 0 w 3353390"/>
                <a:gd name="connsiteY2" fmla="*/ 533198 h 533198"/>
                <a:gd name="connsiteX0" fmla="*/ 3353285 w 3353377"/>
                <a:gd name="connsiteY0" fmla="*/ 0 h 515428"/>
                <a:gd name="connsiteX1" fmla="*/ 2097909 w 3353377"/>
                <a:gd name="connsiteY1" fmla="*/ 52246 h 515428"/>
                <a:gd name="connsiteX2" fmla="*/ 0 w 3353377"/>
                <a:gd name="connsiteY2" fmla="*/ 515428 h 515428"/>
                <a:gd name="connsiteX0" fmla="*/ 3379839 w 3379931"/>
                <a:gd name="connsiteY0" fmla="*/ 2710 h 567606"/>
                <a:gd name="connsiteX1" fmla="*/ 2124463 w 3379931"/>
                <a:gd name="connsiteY1" fmla="*/ 54956 h 567606"/>
                <a:gd name="connsiteX2" fmla="*/ 0 w 3379931"/>
                <a:gd name="connsiteY2" fmla="*/ 567606 h 567606"/>
                <a:gd name="connsiteX0" fmla="*/ 3388690 w 3388782"/>
                <a:gd name="connsiteY0" fmla="*/ 18297 h 810744"/>
                <a:gd name="connsiteX1" fmla="*/ 2133314 w 3388782"/>
                <a:gd name="connsiteY1" fmla="*/ 70543 h 810744"/>
                <a:gd name="connsiteX2" fmla="*/ 0 w 3388782"/>
                <a:gd name="connsiteY2" fmla="*/ 810745 h 810744"/>
                <a:gd name="connsiteX0" fmla="*/ 3388690 w 3388779"/>
                <a:gd name="connsiteY0" fmla="*/ 0 h 792448"/>
                <a:gd name="connsiteX1" fmla="*/ 2106760 w 3388779"/>
                <a:gd name="connsiteY1" fmla="*/ 141288 h 792448"/>
                <a:gd name="connsiteX2" fmla="*/ 0 w 3388779"/>
                <a:gd name="connsiteY2" fmla="*/ 792448 h 792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8779" h="792448">
                  <a:moveTo>
                    <a:pt x="3388690" y="0"/>
                  </a:moveTo>
                  <a:cubicBezTo>
                    <a:pt x="3398054" y="17417"/>
                    <a:pt x="2671542" y="9213"/>
                    <a:pt x="2106760" y="141288"/>
                  </a:cubicBezTo>
                  <a:cubicBezTo>
                    <a:pt x="1541978" y="273363"/>
                    <a:pt x="622572" y="527274"/>
                    <a:pt x="0" y="792448"/>
                  </a:cubicBezTo>
                </a:path>
              </a:pathLst>
            </a:custGeom>
            <a:noFill/>
            <a:ln w="57150">
              <a:solidFill>
                <a:srgbClr val="376092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7689304" y="4526471"/>
              <a:ext cx="1944216" cy="0"/>
            </a:xfrm>
            <a:prstGeom prst="straightConnector1">
              <a:avLst/>
            </a:prstGeom>
            <a:ln w="57150">
              <a:solidFill>
                <a:srgbClr val="37609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Freeform 26"/>
            <p:cNvSpPr/>
            <p:nvPr/>
          </p:nvSpPr>
          <p:spPr>
            <a:xfrm rot="20042905">
              <a:off x="4272567" y="4469323"/>
              <a:ext cx="1578812" cy="215897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733681 w 2733681"/>
                <a:gd name="connsiteY0" fmla="*/ 336305 h 341298"/>
                <a:gd name="connsiteX1" fmla="*/ 1535552 w 2733681"/>
                <a:gd name="connsiteY1" fmla="*/ 298489 h 341298"/>
                <a:gd name="connsiteX2" fmla="*/ 655115 w 2733681"/>
                <a:gd name="connsiteY2" fmla="*/ 12597 h 341298"/>
                <a:gd name="connsiteX3" fmla="*/ 0 w 2733681"/>
                <a:gd name="connsiteY3" fmla="*/ 287801 h 341298"/>
                <a:gd name="connsiteX0" fmla="*/ 2733681 w 2733681"/>
                <a:gd name="connsiteY0" fmla="*/ 323718 h 328711"/>
                <a:gd name="connsiteX1" fmla="*/ 1535552 w 2733681"/>
                <a:gd name="connsiteY1" fmla="*/ 285902 h 328711"/>
                <a:gd name="connsiteX2" fmla="*/ 655115 w 2733681"/>
                <a:gd name="connsiteY2" fmla="*/ 10 h 328711"/>
                <a:gd name="connsiteX3" fmla="*/ 0 w 2733681"/>
                <a:gd name="connsiteY3" fmla="*/ 275214 h 328711"/>
                <a:gd name="connsiteX0" fmla="*/ 2476988 w 2476988"/>
                <a:gd name="connsiteY0" fmla="*/ 326771 h 331764"/>
                <a:gd name="connsiteX1" fmla="*/ 1278859 w 2476988"/>
                <a:gd name="connsiteY1" fmla="*/ 288955 h 331764"/>
                <a:gd name="connsiteX2" fmla="*/ 398422 w 2476988"/>
                <a:gd name="connsiteY2" fmla="*/ 3063 h 331764"/>
                <a:gd name="connsiteX3" fmla="*/ 0 w 2476988"/>
                <a:gd name="connsiteY3" fmla="*/ 139758 h 331764"/>
                <a:gd name="connsiteX0" fmla="*/ 2476988 w 2476988"/>
                <a:gd name="connsiteY0" fmla="*/ 355951 h 362280"/>
                <a:gd name="connsiteX1" fmla="*/ 1278859 w 2476988"/>
                <a:gd name="connsiteY1" fmla="*/ 318135 h 362280"/>
                <a:gd name="connsiteX2" fmla="*/ 469234 w 2476988"/>
                <a:gd name="connsiteY2" fmla="*/ 2563 h 362280"/>
                <a:gd name="connsiteX3" fmla="*/ 0 w 2476988"/>
                <a:gd name="connsiteY3" fmla="*/ 168938 h 362280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469234 w 2476988"/>
                <a:gd name="connsiteY2" fmla="*/ 2829 h 362546"/>
                <a:gd name="connsiteX3" fmla="*/ 0 w 2476988"/>
                <a:gd name="connsiteY3" fmla="*/ 169204 h 362546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610858 w 2476988"/>
                <a:gd name="connsiteY2" fmla="*/ 2829 h 362546"/>
                <a:gd name="connsiteX3" fmla="*/ 0 w 2476988"/>
                <a:gd name="connsiteY3" fmla="*/ 169204 h 362546"/>
                <a:gd name="connsiteX0" fmla="*/ 2246849 w 2246849"/>
                <a:gd name="connsiteY0" fmla="*/ 356954 h 363283"/>
                <a:gd name="connsiteX1" fmla="*/ 1048720 w 2246849"/>
                <a:gd name="connsiteY1" fmla="*/ 319138 h 363283"/>
                <a:gd name="connsiteX2" fmla="*/ 380719 w 2246849"/>
                <a:gd name="connsiteY2" fmla="*/ 3566 h 363283"/>
                <a:gd name="connsiteX3" fmla="*/ 0 w 2246849"/>
                <a:gd name="connsiteY3" fmla="*/ 150154 h 363283"/>
                <a:gd name="connsiteX0" fmla="*/ 2246849 w 2246849"/>
                <a:gd name="connsiteY0" fmla="*/ 354550 h 360879"/>
                <a:gd name="connsiteX1" fmla="*/ 1048720 w 2246849"/>
                <a:gd name="connsiteY1" fmla="*/ 316734 h 360879"/>
                <a:gd name="connsiteX2" fmla="*/ 380719 w 2246849"/>
                <a:gd name="connsiteY2" fmla="*/ 1162 h 360879"/>
                <a:gd name="connsiteX3" fmla="*/ 0 w 2246849"/>
                <a:gd name="connsiteY3" fmla="*/ 147750 h 360879"/>
                <a:gd name="connsiteX0" fmla="*/ 1048720 w 1048720"/>
                <a:gd name="connsiteY0" fmla="*/ 316734 h 316734"/>
                <a:gd name="connsiteX1" fmla="*/ 380719 w 1048720"/>
                <a:gd name="connsiteY1" fmla="*/ 1162 h 316734"/>
                <a:gd name="connsiteX2" fmla="*/ 0 w 1048720"/>
                <a:gd name="connsiteY2" fmla="*/ 147750 h 316734"/>
                <a:gd name="connsiteX0" fmla="*/ 380719 w 380719"/>
                <a:gd name="connsiteY0" fmla="*/ 0 h 146587"/>
                <a:gd name="connsiteX1" fmla="*/ 0 w 380719"/>
                <a:gd name="connsiteY1" fmla="*/ 146588 h 146587"/>
                <a:gd name="connsiteX0" fmla="*/ 717076 w 717076"/>
                <a:gd name="connsiteY0" fmla="*/ 0 h 27866"/>
                <a:gd name="connsiteX1" fmla="*/ 0 w 717076"/>
                <a:gd name="connsiteY1" fmla="*/ 27866 h 27866"/>
                <a:gd name="connsiteX0" fmla="*/ 717076 w 717076"/>
                <a:gd name="connsiteY0" fmla="*/ 165373 h 193239"/>
                <a:gd name="connsiteX1" fmla="*/ 0 w 717076"/>
                <a:gd name="connsiteY1" fmla="*/ 193239 h 193239"/>
                <a:gd name="connsiteX0" fmla="*/ 566601 w 566601"/>
                <a:gd name="connsiteY0" fmla="*/ 184956 h 184956"/>
                <a:gd name="connsiteX1" fmla="*/ 0 w 566601"/>
                <a:gd name="connsiteY1" fmla="*/ 143567 h 184956"/>
                <a:gd name="connsiteX0" fmla="*/ 566601 w 566601"/>
                <a:gd name="connsiteY0" fmla="*/ 267975 h 267975"/>
                <a:gd name="connsiteX1" fmla="*/ 0 w 566601"/>
                <a:gd name="connsiteY1" fmla="*/ 226586 h 267975"/>
                <a:gd name="connsiteX0" fmla="*/ 566601 w 566601"/>
                <a:gd name="connsiteY0" fmla="*/ 290591 h 290591"/>
                <a:gd name="connsiteX1" fmla="*/ 0 w 566601"/>
                <a:gd name="connsiteY1" fmla="*/ 249202 h 290591"/>
                <a:gd name="connsiteX0" fmla="*/ 566601 w 566601"/>
                <a:gd name="connsiteY0" fmla="*/ 126599 h 156937"/>
                <a:gd name="connsiteX1" fmla="*/ 0 w 566601"/>
                <a:gd name="connsiteY1" fmla="*/ 85210 h 156937"/>
                <a:gd name="connsiteX0" fmla="*/ 566601 w 566601"/>
                <a:gd name="connsiteY0" fmla="*/ 156081 h 180579"/>
                <a:gd name="connsiteX1" fmla="*/ 0 w 566601"/>
                <a:gd name="connsiteY1" fmla="*/ 114692 h 180579"/>
                <a:gd name="connsiteX0" fmla="*/ 883900 w 883900"/>
                <a:gd name="connsiteY0" fmla="*/ 167576 h 167576"/>
                <a:gd name="connsiteX1" fmla="*/ 0 w 883900"/>
                <a:gd name="connsiteY1" fmla="*/ 63613 h 167576"/>
                <a:gd name="connsiteX0" fmla="*/ 883900 w 883900"/>
                <a:gd name="connsiteY0" fmla="*/ 221812 h 221812"/>
                <a:gd name="connsiteX1" fmla="*/ 740355 w 883900"/>
                <a:gd name="connsiteY1" fmla="*/ 92816 h 221812"/>
                <a:gd name="connsiteX2" fmla="*/ 0 w 883900"/>
                <a:gd name="connsiteY2" fmla="*/ 117849 h 221812"/>
                <a:gd name="connsiteX0" fmla="*/ 1367489 w 1367489"/>
                <a:gd name="connsiteY0" fmla="*/ 286822 h 286822"/>
                <a:gd name="connsiteX1" fmla="*/ 740355 w 1367489"/>
                <a:gd name="connsiteY1" fmla="*/ 92816 h 286822"/>
                <a:gd name="connsiteX2" fmla="*/ 0 w 1367489"/>
                <a:gd name="connsiteY2" fmla="*/ 117849 h 286822"/>
                <a:gd name="connsiteX0" fmla="*/ 1367489 w 1367489"/>
                <a:gd name="connsiteY0" fmla="*/ 286822 h 286884"/>
                <a:gd name="connsiteX1" fmla="*/ 740355 w 1367489"/>
                <a:gd name="connsiteY1" fmla="*/ 92816 h 286884"/>
                <a:gd name="connsiteX2" fmla="*/ 0 w 1367489"/>
                <a:gd name="connsiteY2" fmla="*/ 117849 h 286884"/>
                <a:gd name="connsiteX0" fmla="*/ 1367489 w 1367489"/>
                <a:gd name="connsiteY0" fmla="*/ 286822 h 310514"/>
                <a:gd name="connsiteX1" fmla="*/ 740355 w 1367489"/>
                <a:gd name="connsiteY1" fmla="*/ 92816 h 310514"/>
                <a:gd name="connsiteX2" fmla="*/ 0 w 1367489"/>
                <a:gd name="connsiteY2" fmla="*/ 117849 h 310514"/>
                <a:gd name="connsiteX0" fmla="*/ 1367489 w 1367489"/>
                <a:gd name="connsiteY0" fmla="*/ 280548 h 304240"/>
                <a:gd name="connsiteX1" fmla="*/ 740355 w 1367489"/>
                <a:gd name="connsiteY1" fmla="*/ 86542 h 304240"/>
                <a:gd name="connsiteX2" fmla="*/ 0 w 1367489"/>
                <a:gd name="connsiteY2" fmla="*/ 111575 h 304240"/>
                <a:gd name="connsiteX0" fmla="*/ 1367489 w 1367489"/>
                <a:gd name="connsiteY0" fmla="*/ 280548 h 281143"/>
                <a:gd name="connsiteX1" fmla="*/ 740355 w 1367489"/>
                <a:gd name="connsiteY1" fmla="*/ 86542 h 281143"/>
                <a:gd name="connsiteX2" fmla="*/ 0 w 1367489"/>
                <a:gd name="connsiteY2" fmla="*/ 111575 h 281143"/>
                <a:gd name="connsiteX0" fmla="*/ 1367489 w 1367489"/>
                <a:gd name="connsiteY0" fmla="*/ 280548 h 280813"/>
                <a:gd name="connsiteX1" fmla="*/ 740355 w 1367489"/>
                <a:gd name="connsiteY1" fmla="*/ 86542 h 280813"/>
                <a:gd name="connsiteX2" fmla="*/ 0 w 1367489"/>
                <a:gd name="connsiteY2" fmla="*/ 111575 h 280813"/>
                <a:gd name="connsiteX0" fmla="*/ 1367489 w 1367489"/>
                <a:gd name="connsiteY0" fmla="*/ 260872 h 261137"/>
                <a:gd name="connsiteX1" fmla="*/ 740355 w 1367489"/>
                <a:gd name="connsiteY1" fmla="*/ 66866 h 261137"/>
                <a:gd name="connsiteX2" fmla="*/ 0 w 1367489"/>
                <a:gd name="connsiteY2" fmla="*/ 91899 h 261137"/>
                <a:gd name="connsiteX0" fmla="*/ 1367489 w 1367489"/>
                <a:gd name="connsiteY0" fmla="*/ 203427 h 211914"/>
                <a:gd name="connsiteX1" fmla="*/ 733032 w 1367489"/>
                <a:gd name="connsiteY1" fmla="*/ 71456 h 211914"/>
                <a:gd name="connsiteX2" fmla="*/ 0 w 1367489"/>
                <a:gd name="connsiteY2" fmla="*/ 34454 h 211914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21970"/>
                <a:gd name="connsiteX1" fmla="*/ 733032 w 1367489"/>
                <a:gd name="connsiteY1" fmla="*/ 71456 h 221970"/>
                <a:gd name="connsiteX2" fmla="*/ 0 w 1367489"/>
                <a:gd name="connsiteY2" fmla="*/ 34454 h 221970"/>
                <a:gd name="connsiteX0" fmla="*/ 1367489 w 1367489"/>
                <a:gd name="connsiteY0" fmla="*/ 203427 h 224760"/>
                <a:gd name="connsiteX1" fmla="*/ 733032 w 1367489"/>
                <a:gd name="connsiteY1" fmla="*/ 71456 h 224760"/>
                <a:gd name="connsiteX2" fmla="*/ 0 w 1367489"/>
                <a:gd name="connsiteY2" fmla="*/ 34454 h 224760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168973 h 217643"/>
                <a:gd name="connsiteX1" fmla="*/ 864673 w 1367489"/>
                <a:gd name="connsiteY1" fmla="*/ 141621 h 217643"/>
                <a:gd name="connsiteX2" fmla="*/ 0 w 1367489"/>
                <a:gd name="connsiteY2" fmla="*/ 0 h 217643"/>
                <a:gd name="connsiteX0" fmla="*/ 1367489 w 1367489"/>
                <a:gd name="connsiteY0" fmla="*/ 168973 h 199420"/>
                <a:gd name="connsiteX1" fmla="*/ 864673 w 1367489"/>
                <a:gd name="connsiteY1" fmla="*/ 141621 h 199420"/>
                <a:gd name="connsiteX2" fmla="*/ 0 w 1367489"/>
                <a:gd name="connsiteY2" fmla="*/ 0 h 199420"/>
                <a:gd name="connsiteX0" fmla="*/ 1367489 w 1367489"/>
                <a:gd name="connsiteY0" fmla="*/ 168973 h 212043"/>
                <a:gd name="connsiteX1" fmla="*/ 864673 w 1367489"/>
                <a:gd name="connsiteY1" fmla="*/ 141621 h 212043"/>
                <a:gd name="connsiteX2" fmla="*/ 0 w 1367489"/>
                <a:gd name="connsiteY2" fmla="*/ 0 h 212043"/>
                <a:gd name="connsiteX0" fmla="*/ 1367489 w 1367489"/>
                <a:gd name="connsiteY0" fmla="*/ 168973 h 224055"/>
                <a:gd name="connsiteX1" fmla="*/ 730218 w 1367489"/>
                <a:gd name="connsiteY1" fmla="*/ 156504 h 224055"/>
                <a:gd name="connsiteX2" fmla="*/ 0 w 1367489"/>
                <a:gd name="connsiteY2" fmla="*/ 0 h 224055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16608"/>
                <a:gd name="connsiteX1" fmla="*/ 817131 w 1454402"/>
                <a:gd name="connsiteY1" fmla="*/ 137765 h 216608"/>
                <a:gd name="connsiteX2" fmla="*/ 0 w 1454402"/>
                <a:gd name="connsiteY2" fmla="*/ 0 h 216608"/>
                <a:gd name="connsiteX0" fmla="*/ 1467176 w 1467176"/>
                <a:gd name="connsiteY0" fmla="*/ 224248 h 234212"/>
                <a:gd name="connsiteX1" fmla="*/ 817131 w 1467176"/>
                <a:gd name="connsiteY1" fmla="*/ 137765 h 234212"/>
                <a:gd name="connsiteX2" fmla="*/ 0 w 1467176"/>
                <a:gd name="connsiteY2" fmla="*/ 0 h 234212"/>
                <a:gd name="connsiteX0" fmla="*/ 1467176 w 1467176"/>
                <a:gd name="connsiteY0" fmla="*/ 224248 h 224248"/>
                <a:gd name="connsiteX1" fmla="*/ 817131 w 1467176"/>
                <a:gd name="connsiteY1" fmla="*/ 137765 h 224248"/>
                <a:gd name="connsiteX2" fmla="*/ 0 w 1467176"/>
                <a:gd name="connsiteY2" fmla="*/ 0 h 22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67176" h="224248">
                  <a:moveTo>
                    <a:pt x="1467176" y="224248"/>
                  </a:moveTo>
                  <a:cubicBezTo>
                    <a:pt x="1083616" y="7015"/>
                    <a:pt x="1090908" y="347675"/>
                    <a:pt x="817131" y="137765"/>
                  </a:cubicBezTo>
                  <a:cubicBezTo>
                    <a:pt x="371180" y="-146691"/>
                    <a:pt x="422081" y="452335"/>
                    <a:pt x="0" y="0"/>
                  </a:cubicBezTo>
                </a:path>
              </a:pathLst>
            </a:custGeom>
            <a:noFill/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/>
            </a:p>
          </p:txBody>
        </p:sp>
        <p:sp>
          <p:nvSpPr>
            <p:cNvPr id="28" name="Freeform 27"/>
            <p:cNvSpPr/>
            <p:nvPr/>
          </p:nvSpPr>
          <p:spPr>
            <a:xfrm rot="20042905">
              <a:off x="4487675" y="4472702"/>
              <a:ext cx="1565066" cy="208542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733681 w 2733681"/>
                <a:gd name="connsiteY0" fmla="*/ 336305 h 341298"/>
                <a:gd name="connsiteX1" fmla="*/ 1535552 w 2733681"/>
                <a:gd name="connsiteY1" fmla="*/ 298489 h 341298"/>
                <a:gd name="connsiteX2" fmla="*/ 655115 w 2733681"/>
                <a:gd name="connsiteY2" fmla="*/ 12597 h 341298"/>
                <a:gd name="connsiteX3" fmla="*/ 0 w 2733681"/>
                <a:gd name="connsiteY3" fmla="*/ 287801 h 341298"/>
                <a:gd name="connsiteX0" fmla="*/ 2733681 w 2733681"/>
                <a:gd name="connsiteY0" fmla="*/ 323718 h 328711"/>
                <a:gd name="connsiteX1" fmla="*/ 1535552 w 2733681"/>
                <a:gd name="connsiteY1" fmla="*/ 285902 h 328711"/>
                <a:gd name="connsiteX2" fmla="*/ 655115 w 2733681"/>
                <a:gd name="connsiteY2" fmla="*/ 10 h 328711"/>
                <a:gd name="connsiteX3" fmla="*/ 0 w 2733681"/>
                <a:gd name="connsiteY3" fmla="*/ 275214 h 328711"/>
                <a:gd name="connsiteX0" fmla="*/ 2476988 w 2476988"/>
                <a:gd name="connsiteY0" fmla="*/ 326771 h 331764"/>
                <a:gd name="connsiteX1" fmla="*/ 1278859 w 2476988"/>
                <a:gd name="connsiteY1" fmla="*/ 288955 h 331764"/>
                <a:gd name="connsiteX2" fmla="*/ 398422 w 2476988"/>
                <a:gd name="connsiteY2" fmla="*/ 3063 h 331764"/>
                <a:gd name="connsiteX3" fmla="*/ 0 w 2476988"/>
                <a:gd name="connsiteY3" fmla="*/ 139758 h 331764"/>
                <a:gd name="connsiteX0" fmla="*/ 2476988 w 2476988"/>
                <a:gd name="connsiteY0" fmla="*/ 355951 h 362280"/>
                <a:gd name="connsiteX1" fmla="*/ 1278859 w 2476988"/>
                <a:gd name="connsiteY1" fmla="*/ 318135 h 362280"/>
                <a:gd name="connsiteX2" fmla="*/ 469234 w 2476988"/>
                <a:gd name="connsiteY2" fmla="*/ 2563 h 362280"/>
                <a:gd name="connsiteX3" fmla="*/ 0 w 2476988"/>
                <a:gd name="connsiteY3" fmla="*/ 168938 h 362280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469234 w 2476988"/>
                <a:gd name="connsiteY2" fmla="*/ 2829 h 362546"/>
                <a:gd name="connsiteX3" fmla="*/ 0 w 2476988"/>
                <a:gd name="connsiteY3" fmla="*/ 169204 h 362546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610858 w 2476988"/>
                <a:gd name="connsiteY2" fmla="*/ 2829 h 362546"/>
                <a:gd name="connsiteX3" fmla="*/ 0 w 2476988"/>
                <a:gd name="connsiteY3" fmla="*/ 169204 h 362546"/>
                <a:gd name="connsiteX0" fmla="*/ 2246849 w 2246849"/>
                <a:gd name="connsiteY0" fmla="*/ 356954 h 363283"/>
                <a:gd name="connsiteX1" fmla="*/ 1048720 w 2246849"/>
                <a:gd name="connsiteY1" fmla="*/ 319138 h 363283"/>
                <a:gd name="connsiteX2" fmla="*/ 380719 w 2246849"/>
                <a:gd name="connsiteY2" fmla="*/ 3566 h 363283"/>
                <a:gd name="connsiteX3" fmla="*/ 0 w 2246849"/>
                <a:gd name="connsiteY3" fmla="*/ 150154 h 363283"/>
                <a:gd name="connsiteX0" fmla="*/ 2246849 w 2246849"/>
                <a:gd name="connsiteY0" fmla="*/ 354550 h 360879"/>
                <a:gd name="connsiteX1" fmla="*/ 1048720 w 2246849"/>
                <a:gd name="connsiteY1" fmla="*/ 316734 h 360879"/>
                <a:gd name="connsiteX2" fmla="*/ 380719 w 2246849"/>
                <a:gd name="connsiteY2" fmla="*/ 1162 h 360879"/>
                <a:gd name="connsiteX3" fmla="*/ 0 w 2246849"/>
                <a:gd name="connsiteY3" fmla="*/ 147750 h 360879"/>
                <a:gd name="connsiteX0" fmla="*/ 1048720 w 1048720"/>
                <a:gd name="connsiteY0" fmla="*/ 316734 h 316734"/>
                <a:gd name="connsiteX1" fmla="*/ 380719 w 1048720"/>
                <a:gd name="connsiteY1" fmla="*/ 1162 h 316734"/>
                <a:gd name="connsiteX2" fmla="*/ 0 w 1048720"/>
                <a:gd name="connsiteY2" fmla="*/ 147750 h 316734"/>
                <a:gd name="connsiteX0" fmla="*/ 380719 w 380719"/>
                <a:gd name="connsiteY0" fmla="*/ 0 h 146587"/>
                <a:gd name="connsiteX1" fmla="*/ 0 w 380719"/>
                <a:gd name="connsiteY1" fmla="*/ 146588 h 146587"/>
                <a:gd name="connsiteX0" fmla="*/ 717076 w 717076"/>
                <a:gd name="connsiteY0" fmla="*/ 0 h 27866"/>
                <a:gd name="connsiteX1" fmla="*/ 0 w 717076"/>
                <a:gd name="connsiteY1" fmla="*/ 27866 h 27866"/>
                <a:gd name="connsiteX0" fmla="*/ 717076 w 717076"/>
                <a:gd name="connsiteY0" fmla="*/ 165373 h 193239"/>
                <a:gd name="connsiteX1" fmla="*/ 0 w 717076"/>
                <a:gd name="connsiteY1" fmla="*/ 193239 h 193239"/>
                <a:gd name="connsiteX0" fmla="*/ 566601 w 566601"/>
                <a:gd name="connsiteY0" fmla="*/ 184956 h 184956"/>
                <a:gd name="connsiteX1" fmla="*/ 0 w 566601"/>
                <a:gd name="connsiteY1" fmla="*/ 143567 h 184956"/>
                <a:gd name="connsiteX0" fmla="*/ 566601 w 566601"/>
                <a:gd name="connsiteY0" fmla="*/ 267975 h 267975"/>
                <a:gd name="connsiteX1" fmla="*/ 0 w 566601"/>
                <a:gd name="connsiteY1" fmla="*/ 226586 h 267975"/>
                <a:gd name="connsiteX0" fmla="*/ 566601 w 566601"/>
                <a:gd name="connsiteY0" fmla="*/ 290591 h 290591"/>
                <a:gd name="connsiteX1" fmla="*/ 0 w 566601"/>
                <a:gd name="connsiteY1" fmla="*/ 249202 h 290591"/>
                <a:gd name="connsiteX0" fmla="*/ 566601 w 566601"/>
                <a:gd name="connsiteY0" fmla="*/ 126599 h 156937"/>
                <a:gd name="connsiteX1" fmla="*/ 0 w 566601"/>
                <a:gd name="connsiteY1" fmla="*/ 85210 h 156937"/>
                <a:gd name="connsiteX0" fmla="*/ 566601 w 566601"/>
                <a:gd name="connsiteY0" fmla="*/ 156081 h 180579"/>
                <a:gd name="connsiteX1" fmla="*/ 0 w 566601"/>
                <a:gd name="connsiteY1" fmla="*/ 114692 h 180579"/>
                <a:gd name="connsiteX0" fmla="*/ 883900 w 883900"/>
                <a:gd name="connsiteY0" fmla="*/ 167576 h 167576"/>
                <a:gd name="connsiteX1" fmla="*/ 0 w 883900"/>
                <a:gd name="connsiteY1" fmla="*/ 63613 h 167576"/>
                <a:gd name="connsiteX0" fmla="*/ 883900 w 883900"/>
                <a:gd name="connsiteY0" fmla="*/ 221812 h 221812"/>
                <a:gd name="connsiteX1" fmla="*/ 740355 w 883900"/>
                <a:gd name="connsiteY1" fmla="*/ 92816 h 221812"/>
                <a:gd name="connsiteX2" fmla="*/ 0 w 883900"/>
                <a:gd name="connsiteY2" fmla="*/ 117849 h 221812"/>
                <a:gd name="connsiteX0" fmla="*/ 1367489 w 1367489"/>
                <a:gd name="connsiteY0" fmla="*/ 286822 h 286822"/>
                <a:gd name="connsiteX1" fmla="*/ 740355 w 1367489"/>
                <a:gd name="connsiteY1" fmla="*/ 92816 h 286822"/>
                <a:gd name="connsiteX2" fmla="*/ 0 w 1367489"/>
                <a:gd name="connsiteY2" fmla="*/ 117849 h 286822"/>
                <a:gd name="connsiteX0" fmla="*/ 1367489 w 1367489"/>
                <a:gd name="connsiteY0" fmla="*/ 286822 h 286884"/>
                <a:gd name="connsiteX1" fmla="*/ 740355 w 1367489"/>
                <a:gd name="connsiteY1" fmla="*/ 92816 h 286884"/>
                <a:gd name="connsiteX2" fmla="*/ 0 w 1367489"/>
                <a:gd name="connsiteY2" fmla="*/ 117849 h 286884"/>
                <a:gd name="connsiteX0" fmla="*/ 1367489 w 1367489"/>
                <a:gd name="connsiteY0" fmla="*/ 286822 h 310514"/>
                <a:gd name="connsiteX1" fmla="*/ 740355 w 1367489"/>
                <a:gd name="connsiteY1" fmla="*/ 92816 h 310514"/>
                <a:gd name="connsiteX2" fmla="*/ 0 w 1367489"/>
                <a:gd name="connsiteY2" fmla="*/ 117849 h 310514"/>
                <a:gd name="connsiteX0" fmla="*/ 1367489 w 1367489"/>
                <a:gd name="connsiteY0" fmla="*/ 280548 h 304240"/>
                <a:gd name="connsiteX1" fmla="*/ 740355 w 1367489"/>
                <a:gd name="connsiteY1" fmla="*/ 86542 h 304240"/>
                <a:gd name="connsiteX2" fmla="*/ 0 w 1367489"/>
                <a:gd name="connsiteY2" fmla="*/ 111575 h 304240"/>
                <a:gd name="connsiteX0" fmla="*/ 1367489 w 1367489"/>
                <a:gd name="connsiteY0" fmla="*/ 280548 h 281143"/>
                <a:gd name="connsiteX1" fmla="*/ 740355 w 1367489"/>
                <a:gd name="connsiteY1" fmla="*/ 86542 h 281143"/>
                <a:gd name="connsiteX2" fmla="*/ 0 w 1367489"/>
                <a:gd name="connsiteY2" fmla="*/ 111575 h 281143"/>
                <a:gd name="connsiteX0" fmla="*/ 1367489 w 1367489"/>
                <a:gd name="connsiteY0" fmla="*/ 280548 h 280813"/>
                <a:gd name="connsiteX1" fmla="*/ 740355 w 1367489"/>
                <a:gd name="connsiteY1" fmla="*/ 86542 h 280813"/>
                <a:gd name="connsiteX2" fmla="*/ 0 w 1367489"/>
                <a:gd name="connsiteY2" fmla="*/ 111575 h 280813"/>
                <a:gd name="connsiteX0" fmla="*/ 1367489 w 1367489"/>
                <a:gd name="connsiteY0" fmla="*/ 260872 h 261137"/>
                <a:gd name="connsiteX1" fmla="*/ 740355 w 1367489"/>
                <a:gd name="connsiteY1" fmla="*/ 66866 h 261137"/>
                <a:gd name="connsiteX2" fmla="*/ 0 w 1367489"/>
                <a:gd name="connsiteY2" fmla="*/ 91899 h 261137"/>
                <a:gd name="connsiteX0" fmla="*/ 1367489 w 1367489"/>
                <a:gd name="connsiteY0" fmla="*/ 203427 h 211914"/>
                <a:gd name="connsiteX1" fmla="*/ 733032 w 1367489"/>
                <a:gd name="connsiteY1" fmla="*/ 71456 h 211914"/>
                <a:gd name="connsiteX2" fmla="*/ 0 w 1367489"/>
                <a:gd name="connsiteY2" fmla="*/ 34454 h 211914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21970"/>
                <a:gd name="connsiteX1" fmla="*/ 733032 w 1367489"/>
                <a:gd name="connsiteY1" fmla="*/ 71456 h 221970"/>
                <a:gd name="connsiteX2" fmla="*/ 0 w 1367489"/>
                <a:gd name="connsiteY2" fmla="*/ 34454 h 221970"/>
                <a:gd name="connsiteX0" fmla="*/ 1367489 w 1367489"/>
                <a:gd name="connsiteY0" fmla="*/ 203427 h 224760"/>
                <a:gd name="connsiteX1" fmla="*/ 733032 w 1367489"/>
                <a:gd name="connsiteY1" fmla="*/ 71456 h 224760"/>
                <a:gd name="connsiteX2" fmla="*/ 0 w 1367489"/>
                <a:gd name="connsiteY2" fmla="*/ 34454 h 224760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168973 h 217643"/>
                <a:gd name="connsiteX1" fmla="*/ 864673 w 1367489"/>
                <a:gd name="connsiteY1" fmla="*/ 141621 h 217643"/>
                <a:gd name="connsiteX2" fmla="*/ 0 w 1367489"/>
                <a:gd name="connsiteY2" fmla="*/ 0 h 217643"/>
                <a:gd name="connsiteX0" fmla="*/ 1367489 w 1367489"/>
                <a:gd name="connsiteY0" fmla="*/ 168973 h 199420"/>
                <a:gd name="connsiteX1" fmla="*/ 864673 w 1367489"/>
                <a:gd name="connsiteY1" fmla="*/ 141621 h 199420"/>
                <a:gd name="connsiteX2" fmla="*/ 0 w 1367489"/>
                <a:gd name="connsiteY2" fmla="*/ 0 h 199420"/>
                <a:gd name="connsiteX0" fmla="*/ 1367489 w 1367489"/>
                <a:gd name="connsiteY0" fmla="*/ 168973 h 212043"/>
                <a:gd name="connsiteX1" fmla="*/ 864673 w 1367489"/>
                <a:gd name="connsiteY1" fmla="*/ 141621 h 212043"/>
                <a:gd name="connsiteX2" fmla="*/ 0 w 1367489"/>
                <a:gd name="connsiteY2" fmla="*/ 0 h 212043"/>
                <a:gd name="connsiteX0" fmla="*/ 1367489 w 1367489"/>
                <a:gd name="connsiteY0" fmla="*/ 168973 h 224055"/>
                <a:gd name="connsiteX1" fmla="*/ 730218 w 1367489"/>
                <a:gd name="connsiteY1" fmla="*/ 156504 h 224055"/>
                <a:gd name="connsiteX2" fmla="*/ 0 w 1367489"/>
                <a:gd name="connsiteY2" fmla="*/ 0 h 224055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16608"/>
                <a:gd name="connsiteX1" fmla="*/ 817131 w 1454402"/>
                <a:gd name="connsiteY1" fmla="*/ 137765 h 216608"/>
                <a:gd name="connsiteX2" fmla="*/ 0 w 1454402"/>
                <a:gd name="connsiteY2" fmla="*/ 0 h 21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54402" h="216608">
                  <a:moveTo>
                    <a:pt x="1454402" y="150234"/>
                  </a:moveTo>
                  <a:cubicBezTo>
                    <a:pt x="999688" y="61958"/>
                    <a:pt x="1090908" y="347675"/>
                    <a:pt x="817131" y="137765"/>
                  </a:cubicBezTo>
                  <a:cubicBezTo>
                    <a:pt x="371180" y="-146691"/>
                    <a:pt x="422081" y="452335"/>
                    <a:pt x="0" y="0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5889515" y="4033879"/>
              <a:ext cx="3744005" cy="331363"/>
              <a:chOff x="5889515" y="4105749"/>
              <a:chExt cx="3744005" cy="331363"/>
            </a:xfrm>
          </p:grpSpPr>
          <p:sp>
            <p:nvSpPr>
              <p:cNvPr id="30" name="Freeform 29"/>
              <p:cNvSpPr/>
              <p:nvPr/>
            </p:nvSpPr>
            <p:spPr>
              <a:xfrm>
                <a:off x="5889515" y="4105749"/>
                <a:ext cx="2953481" cy="330941"/>
              </a:xfrm>
              <a:custGeom>
                <a:avLst/>
                <a:gdLst>
                  <a:gd name="connsiteX0" fmla="*/ 4486275 w 4486275"/>
                  <a:gd name="connsiteY0" fmla="*/ 309585 h 595335"/>
                  <a:gd name="connsiteX1" fmla="*/ 3314700 w 4486275"/>
                  <a:gd name="connsiteY1" fmla="*/ 309585 h 595335"/>
                  <a:gd name="connsiteX2" fmla="*/ 2505075 w 4486275"/>
                  <a:gd name="connsiteY2" fmla="*/ 4785 h 595335"/>
                  <a:gd name="connsiteX3" fmla="*/ 0 w 4486275"/>
                  <a:gd name="connsiteY3" fmla="*/ 585810 h 595335"/>
                  <a:gd name="connsiteX4" fmla="*/ 0 w 4486275"/>
                  <a:gd name="connsiteY4" fmla="*/ 585810 h 595335"/>
                  <a:gd name="connsiteX5" fmla="*/ 28575 w 4486275"/>
                  <a:gd name="connsiteY5" fmla="*/ 595335 h 595335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8150 h 596296"/>
                  <a:gd name="connsiteX1" fmla="*/ 3314700 w 4503978"/>
                  <a:gd name="connsiteY1" fmla="*/ 310546 h 596296"/>
                  <a:gd name="connsiteX2" fmla="*/ 2505075 w 4503978"/>
                  <a:gd name="connsiteY2" fmla="*/ 5746 h 596296"/>
                  <a:gd name="connsiteX3" fmla="*/ 0 w 4503978"/>
                  <a:gd name="connsiteY3" fmla="*/ 586771 h 596296"/>
                  <a:gd name="connsiteX4" fmla="*/ 0 w 4503978"/>
                  <a:gd name="connsiteY4" fmla="*/ 586771 h 596296"/>
                  <a:gd name="connsiteX5" fmla="*/ 28575 w 4503978"/>
                  <a:gd name="connsiteY5" fmla="*/ 596296 h 596296"/>
                  <a:gd name="connsiteX0" fmla="*/ 4503978 w 4503978"/>
                  <a:gd name="connsiteY0" fmla="*/ 338921 h 567067"/>
                  <a:gd name="connsiteX1" fmla="*/ 3314700 w 4503978"/>
                  <a:gd name="connsiteY1" fmla="*/ 281317 h 567067"/>
                  <a:gd name="connsiteX2" fmla="*/ 2372303 w 4503978"/>
                  <a:gd name="connsiteY2" fmla="*/ 5319 h 567067"/>
                  <a:gd name="connsiteX3" fmla="*/ 0 w 4503978"/>
                  <a:gd name="connsiteY3" fmla="*/ 557542 h 567067"/>
                  <a:gd name="connsiteX4" fmla="*/ 0 w 4503978"/>
                  <a:gd name="connsiteY4" fmla="*/ 557542 h 567067"/>
                  <a:gd name="connsiteX5" fmla="*/ 28575 w 4503978"/>
                  <a:gd name="connsiteY5" fmla="*/ 567067 h 567067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46215 w 4546215"/>
                  <a:gd name="connsiteY0" fmla="*/ 353907 h 783666"/>
                  <a:gd name="connsiteX1" fmla="*/ 3356937 w 4546215"/>
                  <a:gd name="connsiteY1" fmla="*/ 296303 h 783666"/>
                  <a:gd name="connsiteX2" fmla="*/ 2414540 w 4546215"/>
                  <a:gd name="connsiteY2" fmla="*/ 20305 h 783666"/>
                  <a:gd name="connsiteX3" fmla="*/ 42237 w 4546215"/>
                  <a:gd name="connsiteY3" fmla="*/ 572528 h 783666"/>
                  <a:gd name="connsiteX4" fmla="*/ 42237 w 4546215"/>
                  <a:gd name="connsiteY4" fmla="*/ 572528 h 783666"/>
                  <a:gd name="connsiteX5" fmla="*/ 0 w 4546215"/>
                  <a:gd name="connsiteY5" fmla="*/ 783666 h 783666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689155 w 4689155"/>
                  <a:gd name="connsiteY0" fmla="*/ 353907 h 839654"/>
                  <a:gd name="connsiteX1" fmla="*/ 3499877 w 4689155"/>
                  <a:gd name="connsiteY1" fmla="*/ 296303 h 839654"/>
                  <a:gd name="connsiteX2" fmla="*/ 2557480 w 4689155"/>
                  <a:gd name="connsiteY2" fmla="*/ 20305 h 839654"/>
                  <a:gd name="connsiteX3" fmla="*/ 185177 w 4689155"/>
                  <a:gd name="connsiteY3" fmla="*/ 572528 h 839654"/>
                  <a:gd name="connsiteX4" fmla="*/ 149771 w 4689155"/>
                  <a:gd name="connsiteY4" fmla="*/ 839654 h 839654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9415 h 746120"/>
                  <a:gd name="connsiteX1" fmla="*/ 3314701 w 4477424"/>
                  <a:gd name="connsiteY1" fmla="*/ 252237 h 746120"/>
                  <a:gd name="connsiteX2" fmla="*/ 2345749 w 4477424"/>
                  <a:gd name="connsiteY2" fmla="*/ 15813 h 746120"/>
                  <a:gd name="connsiteX3" fmla="*/ 0 w 4477424"/>
                  <a:gd name="connsiteY3" fmla="*/ 746120 h 746120"/>
                  <a:gd name="connsiteX0" fmla="*/ 4477424 w 4477424"/>
                  <a:gd name="connsiteY0" fmla="*/ 269677 h 745531"/>
                  <a:gd name="connsiteX1" fmla="*/ 3314701 w 4477424"/>
                  <a:gd name="connsiteY1" fmla="*/ 251648 h 745531"/>
                  <a:gd name="connsiteX2" fmla="*/ 2345749 w 4477424"/>
                  <a:gd name="connsiteY2" fmla="*/ 15224 h 745531"/>
                  <a:gd name="connsiteX3" fmla="*/ 0 w 4477424"/>
                  <a:gd name="connsiteY3" fmla="*/ 745531 h 745531"/>
                  <a:gd name="connsiteX0" fmla="*/ 4512830 w 4512830"/>
                  <a:gd name="connsiteY0" fmla="*/ 289606 h 745673"/>
                  <a:gd name="connsiteX1" fmla="*/ 3314701 w 4512830"/>
                  <a:gd name="connsiteY1" fmla="*/ 251790 h 745673"/>
                  <a:gd name="connsiteX2" fmla="*/ 2345749 w 4512830"/>
                  <a:gd name="connsiteY2" fmla="*/ 15366 h 745673"/>
                  <a:gd name="connsiteX3" fmla="*/ 0 w 4512830"/>
                  <a:gd name="connsiteY3" fmla="*/ 745673 h 745673"/>
                  <a:gd name="connsiteX0" fmla="*/ 4503979 w 4503979"/>
                  <a:gd name="connsiteY0" fmla="*/ 298929 h 933080"/>
                  <a:gd name="connsiteX1" fmla="*/ 3305850 w 4503979"/>
                  <a:gd name="connsiteY1" fmla="*/ 261113 h 933080"/>
                  <a:gd name="connsiteX2" fmla="*/ 2336898 w 4503979"/>
                  <a:gd name="connsiteY2" fmla="*/ 24689 h 933080"/>
                  <a:gd name="connsiteX3" fmla="*/ 0 w 4503979"/>
                  <a:gd name="connsiteY3" fmla="*/ 933080 h 933080"/>
                  <a:gd name="connsiteX0" fmla="*/ 4503979 w 4503979"/>
                  <a:gd name="connsiteY0" fmla="*/ 289583 h 923734"/>
                  <a:gd name="connsiteX1" fmla="*/ 3305850 w 4503979"/>
                  <a:gd name="connsiteY1" fmla="*/ 251767 h 923734"/>
                  <a:gd name="connsiteX2" fmla="*/ 2230680 w 4503979"/>
                  <a:gd name="connsiteY2" fmla="*/ 25236 h 923734"/>
                  <a:gd name="connsiteX3" fmla="*/ 0 w 4503979"/>
                  <a:gd name="connsiteY3" fmla="*/ 923734 h 923734"/>
                  <a:gd name="connsiteX0" fmla="*/ 4530533 w 4530533"/>
                  <a:gd name="connsiteY0" fmla="*/ 291818 h 965543"/>
                  <a:gd name="connsiteX1" fmla="*/ 3332404 w 4530533"/>
                  <a:gd name="connsiteY1" fmla="*/ 254002 h 965543"/>
                  <a:gd name="connsiteX2" fmla="*/ 2257234 w 4530533"/>
                  <a:gd name="connsiteY2" fmla="*/ 27471 h 965543"/>
                  <a:gd name="connsiteX3" fmla="*/ 0 w 4530533"/>
                  <a:gd name="connsiteY3" fmla="*/ 965543 h 965543"/>
                  <a:gd name="connsiteX0" fmla="*/ 4530533 w 4530533"/>
                  <a:gd name="connsiteY0" fmla="*/ 291818 h 965543"/>
                  <a:gd name="connsiteX1" fmla="*/ 3332404 w 4530533"/>
                  <a:gd name="connsiteY1" fmla="*/ 254002 h 965543"/>
                  <a:gd name="connsiteX2" fmla="*/ 2257234 w 4530533"/>
                  <a:gd name="connsiteY2" fmla="*/ 27471 h 965543"/>
                  <a:gd name="connsiteX3" fmla="*/ 0 w 4530533"/>
                  <a:gd name="connsiteY3" fmla="*/ 965543 h 965543"/>
                  <a:gd name="connsiteX0" fmla="*/ 4530533 w 4530533"/>
                  <a:gd name="connsiteY0" fmla="*/ 301134 h 974859"/>
                  <a:gd name="connsiteX1" fmla="*/ 3332404 w 4530533"/>
                  <a:gd name="connsiteY1" fmla="*/ 263318 h 974859"/>
                  <a:gd name="connsiteX2" fmla="*/ 2460818 w 4530533"/>
                  <a:gd name="connsiteY2" fmla="*/ 26894 h 974859"/>
                  <a:gd name="connsiteX3" fmla="*/ 0 w 4530533"/>
                  <a:gd name="connsiteY3" fmla="*/ 974859 h 974859"/>
                  <a:gd name="connsiteX0" fmla="*/ 4530533 w 4530533"/>
                  <a:gd name="connsiteY0" fmla="*/ 348043 h 1021768"/>
                  <a:gd name="connsiteX1" fmla="*/ 3332404 w 4530533"/>
                  <a:gd name="connsiteY1" fmla="*/ 310227 h 1021768"/>
                  <a:gd name="connsiteX2" fmla="*/ 2451967 w 4530533"/>
                  <a:gd name="connsiteY2" fmla="*/ 24335 h 1021768"/>
                  <a:gd name="connsiteX3" fmla="*/ 0 w 4530533"/>
                  <a:gd name="connsiteY3" fmla="*/ 1021768 h 1021768"/>
                  <a:gd name="connsiteX0" fmla="*/ 3300176 w 3300176"/>
                  <a:gd name="connsiteY0" fmla="*/ 326028 h 465501"/>
                  <a:gd name="connsiteX1" fmla="*/ 2102047 w 3300176"/>
                  <a:gd name="connsiteY1" fmla="*/ 288212 h 465501"/>
                  <a:gd name="connsiteX2" fmla="*/ 1221610 w 3300176"/>
                  <a:gd name="connsiteY2" fmla="*/ 2320 h 465501"/>
                  <a:gd name="connsiteX3" fmla="*/ 0 w 3300176"/>
                  <a:gd name="connsiteY3" fmla="*/ 465502 h 465501"/>
                  <a:gd name="connsiteX0" fmla="*/ 3176255 w 3176255"/>
                  <a:gd name="connsiteY0" fmla="*/ 324800 h 404913"/>
                  <a:gd name="connsiteX1" fmla="*/ 1978126 w 3176255"/>
                  <a:gd name="connsiteY1" fmla="*/ 286984 h 404913"/>
                  <a:gd name="connsiteX2" fmla="*/ 1097689 w 3176255"/>
                  <a:gd name="connsiteY2" fmla="*/ 1092 h 404913"/>
                  <a:gd name="connsiteX3" fmla="*/ 0 w 3176255"/>
                  <a:gd name="connsiteY3" fmla="*/ 404913 h 404913"/>
                  <a:gd name="connsiteX0" fmla="*/ 3176255 w 3176255"/>
                  <a:gd name="connsiteY0" fmla="*/ 324601 h 404714"/>
                  <a:gd name="connsiteX1" fmla="*/ 2172859 w 3176255"/>
                  <a:gd name="connsiteY1" fmla="*/ 296679 h 404714"/>
                  <a:gd name="connsiteX2" fmla="*/ 1097689 w 3176255"/>
                  <a:gd name="connsiteY2" fmla="*/ 893 h 404714"/>
                  <a:gd name="connsiteX3" fmla="*/ 0 w 3176255"/>
                  <a:gd name="connsiteY3" fmla="*/ 404714 h 404714"/>
                  <a:gd name="connsiteX0" fmla="*/ 3176255 w 3176255"/>
                  <a:gd name="connsiteY0" fmla="*/ 334466 h 414579"/>
                  <a:gd name="connsiteX1" fmla="*/ 2172859 w 3176255"/>
                  <a:gd name="connsiteY1" fmla="*/ 306544 h 414579"/>
                  <a:gd name="connsiteX2" fmla="*/ 1265867 w 3176255"/>
                  <a:gd name="connsiteY2" fmla="*/ 865 h 414579"/>
                  <a:gd name="connsiteX3" fmla="*/ 0 w 3176255"/>
                  <a:gd name="connsiteY3" fmla="*/ 414579 h 414579"/>
                  <a:gd name="connsiteX0" fmla="*/ 2731152 w 2731152"/>
                  <a:gd name="connsiteY0" fmla="*/ 337612 h 346891"/>
                  <a:gd name="connsiteX1" fmla="*/ 1727756 w 2731152"/>
                  <a:gd name="connsiteY1" fmla="*/ 309690 h 346891"/>
                  <a:gd name="connsiteX2" fmla="*/ 820764 w 2731152"/>
                  <a:gd name="connsiteY2" fmla="*/ 4011 h 346891"/>
                  <a:gd name="connsiteX3" fmla="*/ 0 w 2731152"/>
                  <a:gd name="connsiteY3" fmla="*/ 236815 h 346891"/>
                  <a:gd name="connsiteX0" fmla="*/ 2731152 w 2731152"/>
                  <a:gd name="connsiteY0" fmla="*/ 334468 h 343746"/>
                  <a:gd name="connsiteX1" fmla="*/ 1727756 w 2731152"/>
                  <a:gd name="connsiteY1" fmla="*/ 306546 h 343746"/>
                  <a:gd name="connsiteX2" fmla="*/ 820764 w 2731152"/>
                  <a:gd name="connsiteY2" fmla="*/ 867 h 343746"/>
                  <a:gd name="connsiteX3" fmla="*/ 0 w 2731152"/>
                  <a:gd name="connsiteY3" fmla="*/ 233671 h 343746"/>
                  <a:gd name="connsiteX0" fmla="*/ 2731152 w 2731152"/>
                  <a:gd name="connsiteY0" fmla="*/ 334468 h 343746"/>
                  <a:gd name="connsiteX1" fmla="*/ 1727756 w 2731152"/>
                  <a:gd name="connsiteY1" fmla="*/ 306546 h 343746"/>
                  <a:gd name="connsiteX2" fmla="*/ 820764 w 2731152"/>
                  <a:gd name="connsiteY2" fmla="*/ 867 h 343746"/>
                  <a:gd name="connsiteX3" fmla="*/ 0 w 2731152"/>
                  <a:gd name="connsiteY3" fmla="*/ 233671 h 343746"/>
                  <a:gd name="connsiteX0" fmla="*/ 2744640 w 2744640"/>
                  <a:gd name="connsiteY0" fmla="*/ 334468 h 343746"/>
                  <a:gd name="connsiteX1" fmla="*/ 1741244 w 2744640"/>
                  <a:gd name="connsiteY1" fmla="*/ 306546 h 343746"/>
                  <a:gd name="connsiteX2" fmla="*/ 834252 w 2744640"/>
                  <a:gd name="connsiteY2" fmla="*/ 867 h 343746"/>
                  <a:gd name="connsiteX3" fmla="*/ 0 w 2744640"/>
                  <a:gd name="connsiteY3" fmla="*/ 278898 h 343746"/>
                  <a:gd name="connsiteX0" fmla="*/ 2744640 w 2744640"/>
                  <a:gd name="connsiteY0" fmla="*/ 334468 h 343746"/>
                  <a:gd name="connsiteX1" fmla="*/ 1741244 w 2744640"/>
                  <a:gd name="connsiteY1" fmla="*/ 306546 h 343746"/>
                  <a:gd name="connsiteX2" fmla="*/ 834252 w 2744640"/>
                  <a:gd name="connsiteY2" fmla="*/ 867 h 343746"/>
                  <a:gd name="connsiteX3" fmla="*/ 0 w 2744640"/>
                  <a:gd name="connsiteY3" fmla="*/ 278898 h 34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44640" h="343746">
                    <a:moveTo>
                      <a:pt x="2744640" y="334468"/>
                    </a:moveTo>
                    <a:cubicBezTo>
                      <a:pt x="2731121" y="340667"/>
                      <a:pt x="2059642" y="362146"/>
                      <a:pt x="1741244" y="306546"/>
                    </a:cubicBezTo>
                    <a:cubicBezTo>
                      <a:pt x="1422846" y="250946"/>
                      <a:pt x="1196395" y="-17139"/>
                      <a:pt x="834252" y="867"/>
                    </a:cubicBezTo>
                    <a:cubicBezTo>
                      <a:pt x="472109" y="18873"/>
                      <a:pt x="328366" y="135274"/>
                      <a:pt x="0" y="278898"/>
                    </a:cubicBezTo>
                  </a:path>
                </a:pathLst>
              </a:custGeom>
              <a:noFill/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" name="Straight Arrow Connector 30"/>
              <p:cNvCxnSpPr/>
              <p:nvPr/>
            </p:nvCxnSpPr>
            <p:spPr>
              <a:xfrm flipH="1">
                <a:off x="8697416" y="4437112"/>
                <a:ext cx="936104" cy="0"/>
              </a:xfrm>
              <a:prstGeom prst="straightConnector1">
                <a:avLst/>
              </a:prstGeom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268760"/>
            <a:ext cx="8709348" cy="4968552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Aerodynamic buffet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Shaking felt through the stick and airframe caused by airflow starting to separate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Nose heaviness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As the airflow separates the centre of pressure moves rearwards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Lateral instability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More airflow separation on one wing than other </a:t>
            </a:r>
          </a:p>
        </p:txBody>
      </p:sp>
    </p:spTree>
    <p:extLst>
      <p:ext uri="{BB962C8B-B14F-4D97-AF65-F5344CB8AC3E}">
        <p14:creationId xmlns:p14="http://schemas.microsoft.com/office/powerpoint/2010/main" val="132031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22264" y="3143773"/>
            <a:ext cx="5627391" cy="3358764"/>
            <a:chOff x="1405880" y="1523971"/>
            <a:chExt cx="8500120" cy="507338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79834">
              <a:off x="1405880" y="1523971"/>
              <a:ext cx="8500120" cy="4965175"/>
            </a:xfrm>
            <a:prstGeom prst="rect">
              <a:avLst/>
            </a:prstGeom>
          </p:spPr>
        </p:pic>
        <p:sp>
          <p:nvSpPr>
            <p:cNvPr id="22" name="Up Arrow 21"/>
            <p:cNvSpPr/>
            <p:nvPr/>
          </p:nvSpPr>
          <p:spPr>
            <a:xfrm>
              <a:off x="6105128" y="2175089"/>
              <a:ext cx="1000221" cy="2118007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Up Arrow 22"/>
            <p:cNvSpPr/>
            <p:nvPr/>
          </p:nvSpPr>
          <p:spPr>
            <a:xfrm rot="10800000">
              <a:off x="6105129" y="4479344"/>
              <a:ext cx="1000221" cy="2118007"/>
            </a:xfrm>
            <a:prstGeom prst="upArrow">
              <a:avLst/>
            </a:prstGeom>
            <a:solidFill>
              <a:srgbClr val="002060"/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 descr="C:\Users\Marcus\Desktop\10A assets\10a.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021956">
              <a:off x="5266571" y="3555131"/>
              <a:ext cx="2512692" cy="17183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Freeform 11"/>
            <p:cNvSpPr/>
            <p:nvPr/>
          </p:nvSpPr>
          <p:spPr>
            <a:xfrm>
              <a:off x="4088903" y="4527615"/>
              <a:ext cx="3646634" cy="762929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2302 h 739007"/>
                <a:gd name="connsiteX1" fmla="*/ 2345749 w 4477424"/>
                <a:gd name="connsiteY1" fmla="*/ 8700 h 739007"/>
                <a:gd name="connsiteX2" fmla="*/ 0 w 4477424"/>
                <a:gd name="connsiteY2" fmla="*/ 739007 h 739007"/>
                <a:gd name="connsiteX0" fmla="*/ 4477424 w 4477424"/>
                <a:gd name="connsiteY0" fmla="*/ 41163 h 437868"/>
                <a:gd name="connsiteX1" fmla="*/ 1920878 w 4477424"/>
                <a:gd name="connsiteY1" fmla="*/ 63729 h 437868"/>
                <a:gd name="connsiteX2" fmla="*/ 0 w 4477424"/>
                <a:gd name="connsiteY2" fmla="*/ 437868 h 437868"/>
                <a:gd name="connsiteX0" fmla="*/ 4477424 w 4477424"/>
                <a:gd name="connsiteY0" fmla="*/ 32049 h 428754"/>
                <a:gd name="connsiteX1" fmla="*/ 1894324 w 4477424"/>
                <a:gd name="connsiteY1" fmla="*/ 84296 h 428754"/>
                <a:gd name="connsiteX2" fmla="*/ 0 w 4477424"/>
                <a:gd name="connsiteY2" fmla="*/ 428754 h 428754"/>
                <a:gd name="connsiteX0" fmla="*/ 4477424 w 4477424"/>
                <a:gd name="connsiteY0" fmla="*/ 23511 h 420216"/>
                <a:gd name="connsiteX1" fmla="*/ 1894324 w 4477424"/>
                <a:gd name="connsiteY1" fmla="*/ 75758 h 420216"/>
                <a:gd name="connsiteX2" fmla="*/ 0 w 4477424"/>
                <a:gd name="connsiteY2" fmla="*/ 420216 h 420216"/>
                <a:gd name="connsiteX0" fmla="*/ 4477424 w 4477424"/>
                <a:gd name="connsiteY0" fmla="*/ 0 h 396705"/>
                <a:gd name="connsiteX1" fmla="*/ 1894324 w 4477424"/>
                <a:gd name="connsiteY1" fmla="*/ 52247 h 396705"/>
                <a:gd name="connsiteX2" fmla="*/ 0 w 4477424"/>
                <a:gd name="connsiteY2" fmla="*/ 396705 h 396705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247285 w 4247285"/>
                <a:gd name="connsiteY0" fmla="*/ 87976 h 494574"/>
                <a:gd name="connsiteX1" fmla="*/ 2310344 w 4247285"/>
                <a:gd name="connsiteY1" fmla="*/ 21501 h 494574"/>
                <a:gd name="connsiteX2" fmla="*/ 0 w 4247285"/>
                <a:gd name="connsiteY2" fmla="*/ 494575 h 494574"/>
                <a:gd name="connsiteX0" fmla="*/ 4300394 w 4300394"/>
                <a:gd name="connsiteY0" fmla="*/ 88649 h 505142"/>
                <a:gd name="connsiteX1" fmla="*/ 2363453 w 4300394"/>
                <a:gd name="connsiteY1" fmla="*/ 22174 h 505142"/>
                <a:gd name="connsiteX2" fmla="*/ 0 w 4300394"/>
                <a:gd name="connsiteY2" fmla="*/ 505142 h 505142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72342 h 528409"/>
                <a:gd name="connsiteX1" fmla="*/ 2407710 w 4344651"/>
                <a:gd name="connsiteY1" fmla="*/ 5867 h 528409"/>
                <a:gd name="connsiteX2" fmla="*/ 0 w 4344651"/>
                <a:gd name="connsiteY2" fmla="*/ 528409 h 528409"/>
                <a:gd name="connsiteX0" fmla="*/ 4344651 w 4344651"/>
                <a:gd name="connsiteY0" fmla="*/ 119745 h 575812"/>
                <a:gd name="connsiteX1" fmla="*/ 2248384 w 4344651"/>
                <a:gd name="connsiteY1" fmla="*/ 3802 h 575812"/>
                <a:gd name="connsiteX2" fmla="*/ 0 w 4344651"/>
                <a:gd name="connsiteY2" fmla="*/ 575812 h 575812"/>
                <a:gd name="connsiteX0" fmla="*/ 4335800 w 4335800"/>
                <a:gd name="connsiteY0" fmla="*/ 52178 h 617074"/>
                <a:gd name="connsiteX1" fmla="*/ 2248384 w 4335800"/>
                <a:gd name="connsiteY1" fmla="*/ 45064 h 617074"/>
                <a:gd name="connsiteX2" fmla="*/ 0 w 4335800"/>
                <a:gd name="connsiteY2" fmla="*/ 617074 h 617074"/>
                <a:gd name="connsiteX0" fmla="*/ 4335800 w 4335800"/>
                <a:gd name="connsiteY0" fmla="*/ 40556 h 605452"/>
                <a:gd name="connsiteX1" fmla="*/ 2248384 w 4335800"/>
                <a:gd name="connsiteY1" fmla="*/ 33442 h 605452"/>
                <a:gd name="connsiteX2" fmla="*/ 0 w 4335800"/>
                <a:gd name="connsiteY2" fmla="*/ 605452 h 605452"/>
                <a:gd name="connsiteX0" fmla="*/ 4335800 w 4335800"/>
                <a:gd name="connsiteY0" fmla="*/ 16188 h 581084"/>
                <a:gd name="connsiteX1" fmla="*/ 2248384 w 4335800"/>
                <a:gd name="connsiteY1" fmla="*/ 9074 h 581084"/>
                <a:gd name="connsiteX2" fmla="*/ 0 w 4335800"/>
                <a:gd name="connsiteY2" fmla="*/ 581084 h 581084"/>
                <a:gd name="connsiteX0" fmla="*/ 3397542 w 3397542"/>
                <a:gd name="connsiteY0" fmla="*/ 48144 h 603146"/>
                <a:gd name="connsiteX1" fmla="*/ 2248384 w 3397542"/>
                <a:gd name="connsiteY1" fmla="*/ 31136 h 603146"/>
                <a:gd name="connsiteX2" fmla="*/ 0 w 3397542"/>
                <a:gd name="connsiteY2" fmla="*/ 603146 h 603146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2330 h 617013"/>
                <a:gd name="connsiteX1" fmla="*/ 2248384 w 3397542"/>
                <a:gd name="connsiteY1" fmla="*/ 45003 h 617013"/>
                <a:gd name="connsiteX2" fmla="*/ 0 w 3397542"/>
                <a:gd name="connsiteY2" fmla="*/ 617013 h 617013"/>
                <a:gd name="connsiteX0" fmla="*/ 3397542 w 3397651"/>
                <a:gd name="connsiteY0" fmla="*/ 30053 h 614736"/>
                <a:gd name="connsiteX1" fmla="*/ 2248384 w 3397651"/>
                <a:gd name="connsiteY1" fmla="*/ 42726 h 614736"/>
                <a:gd name="connsiteX2" fmla="*/ 0 w 3397651"/>
                <a:gd name="connsiteY2" fmla="*/ 614736 h 614736"/>
                <a:gd name="connsiteX0" fmla="*/ 3388691 w 3388801"/>
                <a:gd name="connsiteY0" fmla="*/ 0 h 653937"/>
                <a:gd name="connsiteX1" fmla="*/ 2248384 w 3388801"/>
                <a:gd name="connsiteY1" fmla="*/ 81927 h 653937"/>
                <a:gd name="connsiteX2" fmla="*/ 0 w 3388801"/>
                <a:gd name="connsiteY2" fmla="*/ 653937 h 653937"/>
                <a:gd name="connsiteX0" fmla="*/ 3353285 w 3353394"/>
                <a:gd name="connsiteY0" fmla="*/ 0 h 515428"/>
                <a:gd name="connsiteX1" fmla="*/ 2212978 w 3353394"/>
                <a:gd name="connsiteY1" fmla="*/ 81927 h 515428"/>
                <a:gd name="connsiteX2" fmla="*/ 0 w 3353394"/>
                <a:gd name="connsiteY2" fmla="*/ 515428 h 515428"/>
                <a:gd name="connsiteX0" fmla="*/ 3353285 w 3353390"/>
                <a:gd name="connsiteY0" fmla="*/ 17770 h 533198"/>
                <a:gd name="connsiteX1" fmla="*/ 2186424 w 3353390"/>
                <a:gd name="connsiteY1" fmla="*/ 40336 h 533198"/>
                <a:gd name="connsiteX2" fmla="*/ 0 w 3353390"/>
                <a:gd name="connsiteY2" fmla="*/ 533198 h 533198"/>
                <a:gd name="connsiteX0" fmla="*/ 3353285 w 3353377"/>
                <a:gd name="connsiteY0" fmla="*/ 0 h 515428"/>
                <a:gd name="connsiteX1" fmla="*/ 2097909 w 3353377"/>
                <a:gd name="connsiteY1" fmla="*/ 52246 h 515428"/>
                <a:gd name="connsiteX2" fmla="*/ 0 w 3353377"/>
                <a:gd name="connsiteY2" fmla="*/ 515428 h 515428"/>
                <a:gd name="connsiteX0" fmla="*/ 3379839 w 3379931"/>
                <a:gd name="connsiteY0" fmla="*/ 2710 h 567606"/>
                <a:gd name="connsiteX1" fmla="*/ 2124463 w 3379931"/>
                <a:gd name="connsiteY1" fmla="*/ 54956 h 567606"/>
                <a:gd name="connsiteX2" fmla="*/ 0 w 3379931"/>
                <a:gd name="connsiteY2" fmla="*/ 567606 h 567606"/>
                <a:gd name="connsiteX0" fmla="*/ 3388690 w 3388782"/>
                <a:gd name="connsiteY0" fmla="*/ 18297 h 810744"/>
                <a:gd name="connsiteX1" fmla="*/ 2133314 w 3388782"/>
                <a:gd name="connsiteY1" fmla="*/ 70543 h 810744"/>
                <a:gd name="connsiteX2" fmla="*/ 0 w 3388782"/>
                <a:gd name="connsiteY2" fmla="*/ 810745 h 810744"/>
                <a:gd name="connsiteX0" fmla="*/ 3388690 w 3388779"/>
                <a:gd name="connsiteY0" fmla="*/ 0 h 792448"/>
                <a:gd name="connsiteX1" fmla="*/ 2106760 w 3388779"/>
                <a:gd name="connsiteY1" fmla="*/ 141288 h 792448"/>
                <a:gd name="connsiteX2" fmla="*/ 0 w 3388779"/>
                <a:gd name="connsiteY2" fmla="*/ 792448 h 792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88779" h="792448">
                  <a:moveTo>
                    <a:pt x="3388690" y="0"/>
                  </a:moveTo>
                  <a:cubicBezTo>
                    <a:pt x="3398054" y="17417"/>
                    <a:pt x="2671542" y="9213"/>
                    <a:pt x="2106760" y="141288"/>
                  </a:cubicBezTo>
                  <a:cubicBezTo>
                    <a:pt x="1541978" y="273363"/>
                    <a:pt x="622572" y="527274"/>
                    <a:pt x="0" y="792448"/>
                  </a:cubicBezTo>
                </a:path>
              </a:pathLst>
            </a:custGeom>
            <a:noFill/>
            <a:ln w="57150">
              <a:solidFill>
                <a:srgbClr val="376092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7689304" y="4526471"/>
              <a:ext cx="1944216" cy="0"/>
            </a:xfrm>
            <a:prstGeom prst="straightConnector1">
              <a:avLst/>
            </a:prstGeom>
            <a:ln w="57150">
              <a:solidFill>
                <a:srgbClr val="37609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 rot="20042905">
              <a:off x="4272567" y="4469323"/>
              <a:ext cx="1578812" cy="215897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733681 w 2733681"/>
                <a:gd name="connsiteY0" fmla="*/ 336305 h 341298"/>
                <a:gd name="connsiteX1" fmla="*/ 1535552 w 2733681"/>
                <a:gd name="connsiteY1" fmla="*/ 298489 h 341298"/>
                <a:gd name="connsiteX2" fmla="*/ 655115 w 2733681"/>
                <a:gd name="connsiteY2" fmla="*/ 12597 h 341298"/>
                <a:gd name="connsiteX3" fmla="*/ 0 w 2733681"/>
                <a:gd name="connsiteY3" fmla="*/ 287801 h 341298"/>
                <a:gd name="connsiteX0" fmla="*/ 2733681 w 2733681"/>
                <a:gd name="connsiteY0" fmla="*/ 323718 h 328711"/>
                <a:gd name="connsiteX1" fmla="*/ 1535552 w 2733681"/>
                <a:gd name="connsiteY1" fmla="*/ 285902 h 328711"/>
                <a:gd name="connsiteX2" fmla="*/ 655115 w 2733681"/>
                <a:gd name="connsiteY2" fmla="*/ 10 h 328711"/>
                <a:gd name="connsiteX3" fmla="*/ 0 w 2733681"/>
                <a:gd name="connsiteY3" fmla="*/ 275214 h 328711"/>
                <a:gd name="connsiteX0" fmla="*/ 2476988 w 2476988"/>
                <a:gd name="connsiteY0" fmla="*/ 326771 h 331764"/>
                <a:gd name="connsiteX1" fmla="*/ 1278859 w 2476988"/>
                <a:gd name="connsiteY1" fmla="*/ 288955 h 331764"/>
                <a:gd name="connsiteX2" fmla="*/ 398422 w 2476988"/>
                <a:gd name="connsiteY2" fmla="*/ 3063 h 331764"/>
                <a:gd name="connsiteX3" fmla="*/ 0 w 2476988"/>
                <a:gd name="connsiteY3" fmla="*/ 139758 h 331764"/>
                <a:gd name="connsiteX0" fmla="*/ 2476988 w 2476988"/>
                <a:gd name="connsiteY0" fmla="*/ 355951 h 362280"/>
                <a:gd name="connsiteX1" fmla="*/ 1278859 w 2476988"/>
                <a:gd name="connsiteY1" fmla="*/ 318135 h 362280"/>
                <a:gd name="connsiteX2" fmla="*/ 469234 w 2476988"/>
                <a:gd name="connsiteY2" fmla="*/ 2563 h 362280"/>
                <a:gd name="connsiteX3" fmla="*/ 0 w 2476988"/>
                <a:gd name="connsiteY3" fmla="*/ 168938 h 362280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469234 w 2476988"/>
                <a:gd name="connsiteY2" fmla="*/ 2829 h 362546"/>
                <a:gd name="connsiteX3" fmla="*/ 0 w 2476988"/>
                <a:gd name="connsiteY3" fmla="*/ 169204 h 362546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610858 w 2476988"/>
                <a:gd name="connsiteY2" fmla="*/ 2829 h 362546"/>
                <a:gd name="connsiteX3" fmla="*/ 0 w 2476988"/>
                <a:gd name="connsiteY3" fmla="*/ 169204 h 362546"/>
                <a:gd name="connsiteX0" fmla="*/ 2246849 w 2246849"/>
                <a:gd name="connsiteY0" fmla="*/ 356954 h 363283"/>
                <a:gd name="connsiteX1" fmla="*/ 1048720 w 2246849"/>
                <a:gd name="connsiteY1" fmla="*/ 319138 h 363283"/>
                <a:gd name="connsiteX2" fmla="*/ 380719 w 2246849"/>
                <a:gd name="connsiteY2" fmla="*/ 3566 h 363283"/>
                <a:gd name="connsiteX3" fmla="*/ 0 w 2246849"/>
                <a:gd name="connsiteY3" fmla="*/ 150154 h 363283"/>
                <a:gd name="connsiteX0" fmla="*/ 2246849 w 2246849"/>
                <a:gd name="connsiteY0" fmla="*/ 354550 h 360879"/>
                <a:gd name="connsiteX1" fmla="*/ 1048720 w 2246849"/>
                <a:gd name="connsiteY1" fmla="*/ 316734 h 360879"/>
                <a:gd name="connsiteX2" fmla="*/ 380719 w 2246849"/>
                <a:gd name="connsiteY2" fmla="*/ 1162 h 360879"/>
                <a:gd name="connsiteX3" fmla="*/ 0 w 2246849"/>
                <a:gd name="connsiteY3" fmla="*/ 147750 h 360879"/>
                <a:gd name="connsiteX0" fmla="*/ 1048720 w 1048720"/>
                <a:gd name="connsiteY0" fmla="*/ 316734 h 316734"/>
                <a:gd name="connsiteX1" fmla="*/ 380719 w 1048720"/>
                <a:gd name="connsiteY1" fmla="*/ 1162 h 316734"/>
                <a:gd name="connsiteX2" fmla="*/ 0 w 1048720"/>
                <a:gd name="connsiteY2" fmla="*/ 147750 h 316734"/>
                <a:gd name="connsiteX0" fmla="*/ 380719 w 380719"/>
                <a:gd name="connsiteY0" fmla="*/ 0 h 146587"/>
                <a:gd name="connsiteX1" fmla="*/ 0 w 380719"/>
                <a:gd name="connsiteY1" fmla="*/ 146588 h 146587"/>
                <a:gd name="connsiteX0" fmla="*/ 717076 w 717076"/>
                <a:gd name="connsiteY0" fmla="*/ 0 h 27866"/>
                <a:gd name="connsiteX1" fmla="*/ 0 w 717076"/>
                <a:gd name="connsiteY1" fmla="*/ 27866 h 27866"/>
                <a:gd name="connsiteX0" fmla="*/ 717076 w 717076"/>
                <a:gd name="connsiteY0" fmla="*/ 165373 h 193239"/>
                <a:gd name="connsiteX1" fmla="*/ 0 w 717076"/>
                <a:gd name="connsiteY1" fmla="*/ 193239 h 193239"/>
                <a:gd name="connsiteX0" fmla="*/ 566601 w 566601"/>
                <a:gd name="connsiteY0" fmla="*/ 184956 h 184956"/>
                <a:gd name="connsiteX1" fmla="*/ 0 w 566601"/>
                <a:gd name="connsiteY1" fmla="*/ 143567 h 184956"/>
                <a:gd name="connsiteX0" fmla="*/ 566601 w 566601"/>
                <a:gd name="connsiteY0" fmla="*/ 267975 h 267975"/>
                <a:gd name="connsiteX1" fmla="*/ 0 w 566601"/>
                <a:gd name="connsiteY1" fmla="*/ 226586 h 267975"/>
                <a:gd name="connsiteX0" fmla="*/ 566601 w 566601"/>
                <a:gd name="connsiteY0" fmla="*/ 290591 h 290591"/>
                <a:gd name="connsiteX1" fmla="*/ 0 w 566601"/>
                <a:gd name="connsiteY1" fmla="*/ 249202 h 290591"/>
                <a:gd name="connsiteX0" fmla="*/ 566601 w 566601"/>
                <a:gd name="connsiteY0" fmla="*/ 126599 h 156937"/>
                <a:gd name="connsiteX1" fmla="*/ 0 w 566601"/>
                <a:gd name="connsiteY1" fmla="*/ 85210 h 156937"/>
                <a:gd name="connsiteX0" fmla="*/ 566601 w 566601"/>
                <a:gd name="connsiteY0" fmla="*/ 156081 h 180579"/>
                <a:gd name="connsiteX1" fmla="*/ 0 w 566601"/>
                <a:gd name="connsiteY1" fmla="*/ 114692 h 180579"/>
                <a:gd name="connsiteX0" fmla="*/ 883900 w 883900"/>
                <a:gd name="connsiteY0" fmla="*/ 167576 h 167576"/>
                <a:gd name="connsiteX1" fmla="*/ 0 w 883900"/>
                <a:gd name="connsiteY1" fmla="*/ 63613 h 167576"/>
                <a:gd name="connsiteX0" fmla="*/ 883900 w 883900"/>
                <a:gd name="connsiteY0" fmla="*/ 221812 h 221812"/>
                <a:gd name="connsiteX1" fmla="*/ 740355 w 883900"/>
                <a:gd name="connsiteY1" fmla="*/ 92816 h 221812"/>
                <a:gd name="connsiteX2" fmla="*/ 0 w 883900"/>
                <a:gd name="connsiteY2" fmla="*/ 117849 h 221812"/>
                <a:gd name="connsiteX0" fmla="*/ 1367489 w 1367489"/>
                <a:gd name="connsiteY0" fmla="*/ 286822 h 286822"/>
                <a:gd name="connsiteX1" fmla="*/ 740355 w 1367489"/>
                <a:gd name="connsiteY1" fmla="*/ 92816 h 286822"/>
                <a:gd name="connsiteX2" fmla="*/ 0 w 1367489"/>
                <a:gd name="connsiteY2" fmla="*/ 117849 h 286822"/>
                <a:gd name="connsiteX0" fmla="*/ 1367489 w 1367489"/>
                <a:gd name="connsiteY0" fmla="*/ 286822 h 286884"/>
                <a:gd name="connsiteX1" fmla="*/ 740355 w 1367489"/>
                <a:gd name="connsiteY1" fmla="*/ 92816 h 286884"/>
                <a:gd name="connsiteX2" fmla="*/ 0 w 1367489"/>
                <a:gd name="connsiteY2" fmla="*/ 117849 h 286884"/>
                <a:gd name="connsiteX0" fmla="*/ 1367489 w 1367489"/>
                <a:gd name="connsiteY0" fmla="*/ 286822 h 310514"/>
                <a:gd name="connsiteX1" fmla="*/ 740355 w 1367489"/>
                <a:gd name="connsiteY1" fmla="*/ 92816 h 310514"/>
                <a:gd name="connsiteX2" fmla="*/ 0 w 1367489"/>
                <a:gd name="connsiteY2" fmla="*/ 117849 h 310514"/>
                <a:gd name="connsiteX0" fmla="*/ 1367489 w 1367489"/>
                <a:gd name="connsiteY0" fmla="*/ 280548 h 304240"/>
                <a:gd name="connsiteX1" fmla="*/ 740355 w 1367489"/>
                <a:gd name="connsiteY1" fmla="*/ 86542 h 304240"/>
                <a:gd name="connsiteX2" fmla="*/ 0 w 1367489"/>
                <a:gd name="connsiteY2" fmla="*/ 111575 h 304240"/>
                <a:gd name="connsiteX0" fmla="*/ 1367489 w 1367489"/>
                <a:gd name="connsiteY0" fmla="*/ 280548 h 281143"/>
                <a:gd name="connsiteX1" fmla="*/ 740355 w 1367489"/>
                <a:gd name="connsiteY1" fmla="*/ 86542 h 281143"/>
                <a:gd name="connsiteX2" fmla="*/ 0 w 1367489"/>
                <a:gd name="connsiteY2" fmla="*/ 111575 h 281143"/>
                <a:gd name="connsiteX0" fmla="*/ 1367489 w 1367489"/>
                <a:gd name="connsiteY0" fmla="*/ 280548 h 280813"/>
                <a:gd name="connsiteX1" fmla="*/ 740355 w 1367489"/>
                <a:gd name="connsiteY1" fmla="*/ 86542 h 280813"/>
                <a:gd name="connsiteX2" fmla="*/ 0 w 1367489"/>
                <a:gd name="connsiteY2" fmla="*/ 111575 h 280813"/>
                <a:gd name="connsiteX0" fmla="*/ 1367489 w 1367489"/>
                <a:gd name="connsiteY0" fmla="*/ 260872 h 261137"/>
                <a:gd name="connsiteX1" fmla="*/ 740355 w 1367489"/>
                <a:gd name="connsiteY1" fmla="*/ 66866 h 261137"/>
                <a:gd name="connsiteX2" fmla="*/ 0 w 1367489"/>
                <a:gd name="connsiteY2" fmla="*/ 91899 h 261137"/>
                <a:gd name="connsiteX0" fmla="*/ 1367489 w 1367489"/>
                <a:gd name="connsiteY0" fmla="*/ 203427 h 211914"/>
                <a:gd name="connsiteX1" fmla="*/ 733032 w 1367489"/>
                <a:gd name="connsiteY1" fmla="*/ 71456 h 211914"/>
                <a:gd name="connsiteX2" fmla="*/ 0 w 1367489"/>
                <a:gd name="connsiteY2" fmla="*/ 34454 h 211914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21970"/>
                <a:gd name="connsiteX1" fmla="*/ 733032 w 1367489"/>
                <a:gd name="connsiteY1" fmla="*/ 71456 h 221970"/>
                <a:gd name="connsiteX2" fmla="*/ 0 w 1367489"/>
                <a:gd name="connsiteY2" fmla="*/ 34454 h 221970"/>
                <a:gd name="connsiteX0" fmla="*/ 1367489 w 1367489"/>
                <a:gd name="connsiteY0" fmla="*/ 203427 h 224760"/>
                <a:gd name="connsiteX1" fmla="*/ 733032 w 1367489"/>
                <a:gd name="connsiteY1" fmla="*/ 71456 h 224760"/>
                <a:gd name="connsiteX2" fmla="*/ 0 w 1367489"/>
                <a:gd name="connsiteY2" fmla="*/ 34454 h 224760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168973 h 217643"/>
                <a:gd name="connsiteX1" fmla="*/ 864673 w 1367489"/>
                <a:gd name="connsiteY1" fmla="*/ 141621 h 217643"/>
                <a:gd name="connsiteX2" fmla="*/ 0 w 1367489"/>
                <a:gd name="connsiteY2" fmla="*/ 0 h 217643"/>
                <a:gd name="connsiteX0" fmla="*/ 1367489 w 1367489"/>
                <a:gd name="connsiteY0" fmla="*/ 168973 h 199420"/>
                <a:gd name="connsiteX1" fmla="*/ 864673 w 1367489"/>
                <a:gd name="connsiteY1" fmla="*/ 141621 h 199420"/>
                <a:gd name="connsiteX2" fmla="*/ 0 w 1367489"/>
                <a:gd name="connsiteY2" fmla="*/ 0 h 199420"/>
                <a:gd name="connsiteX0" fmla="*/ 1367489 w 1367489"/>
                <a:gd name="connsiteY0" fmla="*/ 168973 h 212043"/>
                <a:gd name="connsiteX1" fmla="*/ 864673 w 1367489"/>
                <a:gd name="connsiteY1" fmla="*/ 141621 h 212043"/>
                <a:gd name="connsiteX2" fmla="*/ 0 w 1367489"/>
                <a:gd name="connsiteY2" fmla="*/ 0 h 212043"/>
                <a:gd name="connsiteX0" fmla="*/ 1367489 w 1367489"/>
                <a:gd name="connsiteY0" fmla="*/ 168973 h 224055"/>
                <a:gd name="connsiteX1" fmla="*/ 730218 w 1367489"/>
                <a:gd name="connsiteY1" fmla="*/ 156504 h 224055"/>
                <a:gd name="connsiteX2" fmla="*/ 0 w 1367489"/>
                <a:gd name="connsiteY2" fmla="*/ 0 h 224055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16608"/>
                <a:gd name="connsiteX1" fmla="*/ 817131 w 1454402"/>
                <a:gd name="connsiteY1" fmla="*/ 137765 h 216608"/>
                <a:gd name="connsiteX2" fmla="*/ 0 w 1454402"/>
                <a:gd name="connsiteY2" fmla="*/ 0 h 216608"/>
                <a:gd name="connsiteX0" fmla="*/ 1467176 w 1467176"/>
                <a:gd name="connsiteY0" fmla="*/ 224248 h 234212"/>
                <a:gd name="connsiteX1" fmla="*/ 817131 w 1467176"/>
                <a:gd name="connsiteY1" fmla="*/ 137765 h 234212"/>
                <a:gd name="connsiteX2" fmla="*/ 0 w 1467176"/>
                <a:gd name="connsiteY2" fmla="*/ 0 h 234212"/>
                <a:gd name="connsiteX0" fmla="*/ 1467176 w 1467176"/>
                <a:gd name="connsiteY0" fmla="*/ 224248 h 224248"/>
                <a:gd name="connsiteX1" fmla="*/ 817131 w 1467176"/>
                <a:gd name="connsiteY1" fmla="*/ 137765 h 224248"/>
                <a:gd name="connsiteX2" fmla="*/ 0 w 1467176"/>
                <a:gd name="connsiteY2" fmla="*/ 0 h 224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67176" h="224248">
                  <a:moveTo>
                    <a:pt x="1467176" y="224248"/>
                  </a:moveTo>
                  <a:cubicBezTo>
                    <a:pt x="1083616" y="7015"/>
                    <a:pt x="1090908" y="347675"/>
                    <a:pt x="817131" y="137765"/>
                  </a:cubicBezTo>
                  <a:cubicBezTo>
                    <a:pt x="371180" y="-146691"/>
                    <a:pt x="422081" y="452335"/>
                    <a:pt x="0" y="0"/>
                  </a:cubicBezTo>
                </a:path>
              </a:pathLst>
            </a:custGeom>
            <a:noFill/>
            <a:ln w="57150">
              <a:solidFill>
                <a:schemeClr val="accent2">
                  <a:lumMod val="60000"/>
                  <a:lumOff val="40000"/>
                </a:schemeClr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/>
            </a:p>
          </p:txBody>
        </p:sp>
        <p:sp>
          <p:nvSpPr>
            <p:cNvPr id="14" name="Freeform 13"/>
            <p:cNvSpPr/>
            <p:nvPr/>
          </p:nvSpPr>
          <p:spPr>
            <a:xfrm rot="20042905">
              <a:off x="4487675" y="4472702"/>
              <a:ext cx="1565066" cy="208542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910711 w 2910711"/>
                <a:gd name="connsiteY0" fmla="*/ 324481 h 384806"/>
                <a:gd name="connsiteX1" fmla="*/ 1712582 w 2910711"/>
                <a:gd name="connsiteY1" fmla="*/ 286665 h 384806"/>
                <a:gd name="connsiteX2" fmla="*/ 832145 w 2910711"/>
                <a:gd name="connsiteY2" fmla="*/ 773 h 384806"/>
                <a:gd name="connsiteX3" fmla="*/ 0 w 2910711"/>
                <a:gd name="connsiteY3" fmla="*/ 384806 h 384806"/>
                <a:gd name="connsiteX0" fmla="*/ 2733681 w 2733681"/>
                <a:gd name="connsiteY0" fmla="*/ 336305 h 341298"/>
                <a:gd name="connsiteX1" fmla="*/ 1535552 w 2733681"/>
                <a:gd name="connsiteY1" fmla="*/ 298489 h 341298"/>
                <a:gd name="connsiteX2" fmla="*/ 655115 w 2733681"/>
                <a:gd name="connsiteY2" fmla="*/ 12597 h 341298"/>
                <a:gd name="connsiteX3" fmla="*/ 0 w 2733681"/>
                <a:gd name="connsiteY3" fmla="*/ 287801 h 341298"/>
                <a:gd name="connsiteX0" fmla="*/ 2733681 w 2733681"/>
                <a:gd name="connsiteY0" fmla="*/ 323718 h 328711"/>
                <a:gd name="connsiteX1" fmla="*/ 1535552 w 2733681"/>
                <a:gd name="connsiteY1" fmla="*/ 285902 h 328711"/>
                <a:gd name="connsiteX2" fmla="*/ 655115 w 2733681"/>
                <a:gd name="connsiteY2" fmla="*/ 10 h 328711"/>
                <a:gd name="connsiteX3" fmla="*/ 0 w 2733681"/>
                <a:gd name="connsiteY3" fmla="*/ 275214 h 328711"/>
                <a:gd name="connsiteX0" fmla="*/ 2476988 w 2476988"/>
                <a:gd name="connsiteY0" fmla="*/ 326771 h 331764"/>
                <a:gd name="connsiteX1" fmla="*/ 1278859 w 2476988"/>
                <a:gd name="connsiteY1" fmla="*/ 288955 h 331764"/>
                <a:gd name="connsiteX2" fmla="*/ 398422 w 2476988"/>
                <a:gd name="connsiteY2" fmla="*/ 3063 h 331764"/>
                <a:gd name="connsiteX3" fmla="*/ 0 w 2476988"/>
                <a:gd name="connsiteY3" fmla="*/ 139758 h 331764"/>
                <a:gd name="connsiteX0" fmla="*/ 2476988 w 2476988"/>
                <a:gd name="connsiteY0" fmla="*/ 355951 h 362280"/>
                <a:gd name="connsiteX1" fmla="*/ 1278859 w 2476988"/>
                <a:gd name="connsiteY1" fmla="*/ 318135 h 362280"/>
                <a:gd name="connsiteX2" fmla="*/ 469234 w 2476988"/>
                <a:gd name="connsiteY2" fmla="*/ 2563 h 362280"/>
                <a:gd name="connsiteX3" fmla="*/ 0 w 2476988"/>
                <a:gd name="connsiteY3" fmla="*/ 168938 h 362280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469234 w 2476988"/>
                <a:gd name="connsiteY2" fmla="*/ 2829 h 362546"/>
                <a:gd name="connsiteX3" fmla="*/ 0 w 2476988"/>
                <a:gd name="connsiteY3" fmla="*/ 169204 h 362546"/>
                <a:gd name="connsiteX0" fmla="*/ 2476988 w 2476988"/>
                <a:gd name="connsiteY0" fmla="*/ 356217 h 362546"/>
                <a:gd name="connsiteX1" fmla="*/ 1278859 w 2476988"/>
                <a:gd name="connsiteY1" fmla="*/ 318401 h 362546"/>
                <a:gd name="connsiteX2" fmla="*/ 610858 w 2476988"/>
                <a:gd name="connsiteY2" fmla="*/ 2829 h 362546"/>
                <a:gd name="connsiteX3" fmla="*/ 0 w 2476988"/>
                <a:gd name="connsiteY3" fmla="*/ 169204 h 362546"/>
                <a:gd name="connsiteX0" fmla="*/ 2246849 w 2246849"/>
                <a:gd name="connsiteY0" fmla="*/ 356954 h 363283"/>
                <a:gd name="connsiteX1" fmla="*/ 1048720 w 2246849"/>
                <a:gd name="connsiteY1" fmla="*/ 319138 h 363283"/>
                <a:gd name="connsiteX2" fmla="*/ 380719 w 2246849"/>
                <a:gd name="connsiteY2" fmla="*/ 3566 h 363283"/>
                <a:gd name="connsiteX3" fmla="*/ 0 w 2246849"/>
                <a:gd name="connsiteY3" fmla="*/ 150154 h 363283"/>
                <a:gd name="connsiteX0" fmla="*/ 2246849 w 2246849"/>
                <a:gd name="connsiteY0" fmla="*/ 354550 h 360879"/>
                <a:gd name="connsiteX1" fmla="*/ 1048720 w 2246849"/>
                <a:gd name="connsiteY1" fmla="*/ 316734 h 360879"/>
                <a:gd name="connsiteX2" fmla="*/ 380719 w 2246849"/>
                <a:gd name="connsiteY2" fmla="*/ 1162 h 360879"/>
                <a:gd name="connsiteX3" fmla="*/ 0 w 2246849"/>
                <a:gd name="connsiteY3" fmla="*/ 147750 h 360879"/>
                <a:gd name="connsiteX0" fmla="*/ 1048720 w 1048720"/>
                <a:gd name="connsiteY0" fmla="*/ 316734 h 316734"/>
                <a:gd name="connsiteX1" fmla="*/ 380719 w 1048720"/>
                <a:gd name="connsiteY1" fmla="*/ 1162 h 316734"/>
                <a:gd name="connsiteX2" fmla="*/ 0 w 1048720"/>
                <a:gd name="connsiteY2" fmla="*/ 147750 h 316734"/>
                <a:gd name="connsiteX0" fmla="*/ 380719 w 380719"/>
                <a:gd name="connsiteY0" fmla="*/ 0 h 146587"/>
                <a:gd name="connsiteX1" fmla="*/ 0 w 380719"/>
                <a:gd name="connsiteY1" fmla="*/ 146588 h 146587"/>
                <a:gd name="connsiteX0" fmla="*/ 717076 w 717076"/>
                <a:gd name="connsiteY0" fmla="*/ 0 h 27866"/>
                <a:gd name="connsiteX1" fmla="*/ 0 w 717076"/>
                <a:gd name="connsiteY1" fmla="*/ 27866 h 27866"/>
                <a:gd name="connsiteX0" fmla="*/ 717076 w 717076"/>
                <a:gd name="connsiteY0" fmla="*/ 165373 h 193239"/>
                <a:gd name="connsiteX1" fmla="*/ 0 w 717076"/>
                <a:gd name="connsiteY1" fmla="*/ 193239 h 193239"/>
                <a:gd name="connsiteX0" fmla="*/ 566601 w 566601"/>
                <a:gd name="connsiteY0" fmla="*/ 184956 h 184956"/>
                <a:gd name="connsiteX1" fmla="*/ 0 w 566601"/>
                <a:gd name="connsiteY1" fmla="*/ 143567 h 184956"/>
                <a:gd name="connsiteX0" fmla="*/ 566601 w 566601"/>
                <a:gd name="connsiteY0" fmla="*/ 267975 h 267975"/>
                <a:gd name="connsiteX1" fmla="*/ 0 w 566601"/>
                <a:gd name="connsiteY1" fmla="*/ 226586 h 267975"/>
                <a:gd name="connsiteX0" fmla="*/ 566601 w 566601"/>
                <a:gd name="connsiteY0" fmla="*/ 290591 h 290591"/>
                <a:gd name="connsiteX1" fmla="*/ 0 w 566601"/>
                <a:gd name="connsiteY1" fmla="*/ 249202 h 290591"/>
                <a:gd name="connsiteX0" fmla="*/ 566601 w 566601"/>
                <a:gd name="connsiteY0" fmla="*/ 126599 h 156937"/>
                <a:gd name="connsiteX1" fmla="*/ 0 w 566601"/>
                <a:gd name="connsiteY1" fmla="*/ 85210 h 156937"/>
                <a:gd name="connsiteX0" fmla="*/ 566601 w 566601"/>
                <a:gd name="connsiteY0" fmla="*/ 156081 h 180579"/>
                <a:gd name="connsiteX1" fmla="*/ 0 w 566601"/>
                <a:gd name="connsiteY1" fmla="*/ 114692 h 180579"/>
                <a:gd name="connsiteX0" fmla="*/ 883900 w 883900"/>
                <a:gd name="connsiteY0" fmla="*/ 167576 h 167576"/>
                <a:gd name="connsiteX1" fmla="*/ 0 w 883900"/>
                <a:gd name="connsiteY1" fmla="*/ 63613 h 167576"/>
                <a:gd name="connsiteX0" fmla="*/ 883900 w 883900"/>
                <a:gd name="connsiteY0" fmla="*/ 221812 h 221812"/>
                <a:gd name="connsiteX1" fmla="*/ 740355 w 883900"/>
                <a:gd name="connsiteY1" fmla="*/ 92816 h 221812"/>
                <a:gd name="connsiteX2" fmla="*/ 0 w 883900"/>
                <a:gd name="connsiteY2" fmla="*/ 117849 h 221812"/>
                <a:gd name="connsiteX0" fmla="*/ 1367489 w 1367489"/>
                <a:gd name="connsiteY0" fmla="*/ 286822 h 286822"/>
                <a:gd name="connsiteX1" fmla="*/ 740355 w 1367489"/>
                <a:gd name="connsiteY1" fmla="*/ 92816 h 286822"/>
                <a:gd name="connsiteX2" fmla="*/ 0 w 1367489"/>
                <a:gd name="connsiteY2" fmla="*/ 117849 h 286822"/>
                <a:gd name="connsiteX0" fmla="*/ 1367489 w 1367489"/>
                <a:gd name="connsiteY0" fmla="*/ 286822 h 286884"/>
                <a:gd name="connsiteX1" fmla="*/ 740355 w 1367489"/>
                <a:gd name="connsiteY1" fmla="*/ 92816 h 286884"/>
                <a:gd name="connsiteX2" fmla="*/ 0 w 1367489"/>
                <a:gd name="connsiteY2" fmla="*/ 117849 h 286884"/>
                <a:gd name="connsiteX0" fmla="*/ 1367489 w 1367489"/>
                <a:gd name="connsiteY0" fmla="*/ 286822 h 310514"/>
                <a:gd name="connsiteX1" fmla="*/ 740355 w 1367489"/>
                <a:gd name="connsiteY1" fmla="*/ 92816 h 310514"/>
                <a:gd name="connsiteX2" fmla="*/ 0 w 1367489"/>
                <a:gd name="connsiteY2" fmla="*/ 117849 h 310514"/>
                <a:gd name="connsiteX0" fmla="*/ 1367489 w 1367489"/>
                <a:gd name="connsiteY0" fmla="*/ 280548 h 304240"/>
                <a:gd name="connsiteX1" fmla="*/ 740355 w 1367489"/>
                <a:gd name="connsiteY1" fmla="*/ 86542 h 304240"/>
                <a:gd name="connsiteX2" fmla="*/ 0 w 1367489"/>
                <a:gd name="connsiteY2" fmla="*/ 111575 h 304240"/>
                <a:gd name="connsiteX0" fmla="*/ 1367489 w 1367489"/>
                <a:gd name="connsiteY0" fmla="*/ 280548 h 281143"/>
                <a:gd name="connsiteX1" fmla="*/ 740355 w 1367489"/>
                <a:gd name="connsiteY1" fmla="*/ 86542 h 281143"/>
                <a:gd name="connsiteX2" fmla="*/ 0 w 1367489"/>
                <a:gd name="connsiteY2" fmla="*/ 111575 h 281143"/>
                <a:gd name="connsiteX0" fmla="*/ 1367489 w 1367489"/>
                <a:gd name="connsiteY0" fmla="*/ 280548 h 280813"/>
                <a:gd name="connsiteX1" fmla="*/ 740355 w 1367489"/>
                <a:gd name="connsiteY1" fmla="*/ 86542 h 280813"/>
                <a:gd name="connsiteX2" fmla="*/ 0 w 1367489"/>
                <a:gd name="connsiteY2" fmla="*/ 111575 h 280813"/>
                <a:gd name="connsiteX0" fmla="*/ 1367489 w 1367489"/>
                <a:gd name="connsiteY0" fmla="*/ 260872 h 261137"/>
                <a:gd name="connsiteX1" fmla="*/ 740355 w 1367489"/>
                <a:gd name="connsiteY1" fmla="*/ 66866 h 261137"/>
                <a:gd name="connsiteX2" fmla="*/ 0 w 1367489"/>
                <a:gd name="connsiteY2" fmla="*/ 91899 h 261137"/>
                <a:gd name="connsiteX0" fmla="*/ 1367489 w 1367489"/>
                <a:gd name="connsiteY0" fmla="*/ 203427 h 211914"/>
                <a:gd name="connsiteX1" fmla="*/ 733032 w 1367489"/>
                <a:gd name="connsiteY1" fmla="*/ 71456 h 211914"/>
                <a:gd name="connsiteX2" fmla="*/ 0 w 1367489"/>
                <a:gd name="connsiteY2" fmla="*/ 34454 h 211914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21970"/>
                <a:gd name="connsiteX1" fmla="*/ 733032 w 1367489"/>
                <a:gd name="connsiteY1" fmla="*/ 71456 h 221970"/>
                <a:gd name="connsiteX2" fmla="*/ 0 w 1367489"/>
                <a:gd name="connsiteY2" fmla="*/ 34454 h 221970"/>
                <a:gd name="connsiteX0" fmla="*/ 1367489 w 1367489"/>
                <a:gd name="connsiteY0" fmla="*/ 203427 h 224760"/>
                <a:gd name="connsiteX1" fmla="*/ 733032 w 1367489"/>
                <a:gd name="connsiteY1" fmla="*/ 71456 h 224760"/>
                <a:gd name="connsiteX2" fmla="*/ 0 w 1367489"/>
                <a:gd name="connsiteY2" fmla="*/ 34454 h 224760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203427 h 211913"/>
                <a:gd name="connsiteX1" fmla="*/ 733032 w 1367489"/>
                <a:gd name="connsiteY1" fmla="*/ 71456 h 211913"/>
                <a:gd name="connsiteX2" fmla="*/ 0 w 1367489"/>
                <a:gd name="connsiteY2" fmla="*/ 34454 h 211913"/>
                <a:gd name="connsiteX0" fmla="*/ 1367489 w 1367489"/>
                <a:gd name="connsiteY0" fmla="*/ 168973 h 217643"/>
                <a:gd name="connsiteX1" fmla="*/ 864673 w 1367489"/>
                <a:gd name="connsiteY1" fmla="*/ 141621 h 217643"/>
                <a:gd name="connsiteX2" fmla="*/ 0 w 1367489"/>
                <a:gd name="connsiteY2" fmla="*/ 0 h 217643"/>
                <a:gd name="connsiteX0" fmla="*/ 1367489 w 1367489"/>
                <a:gd name="connsiteY0" fmla="*/ 168973 h 199420"/>
                <a:gd name="connsiteX1" fmla="*/ 864673 w 1367489"/>
                <a:gd name="connsiteY1" fmla="*/ 141621 h 199420"/>
                <a:gd name="connsiteX2" fmla="*/ 0 w 1367489"/>
                <a:gd name="connsiteY2" fmla="*/ 0 h 199420"/>
                <a:gd name="connsiteX0" fmla="*/ 1367489 w 1367489"/>
                <a:gd name="connsiteY0" fmla="*/ 168973 h 212043"/>
                <a:gd name="connsiteX1" fmla="*/ 864673 w 1367489"/>
                <a:gd name="connsiteY1" fmla="*/ 141621 h 212043"/>
                <a:gd name="connsiteX2" fmla="*/ 0 w 1367489"/>
                <a:gd name="connsiteY2" fmla="*/ 0 h 212043"/>
                <a:gd name="connsiteX0" fmla="*/ 1367489 w 1367489"/>
                <a:gd name="connsiteY0" fmla="*/ 168973 h 224055"/>
                <a:gd name="connsiteX1" fmla="*/ 730218 w 1367489"/>
                <a:gd name="connsiteY1" fmla="*/ 156504 h 224055"/>
                <a:gd name="connsiteX2" fmla="*/ 0 w 1367489"/>
                <a:gd name="connsiteY2" fmla="*/ 0 h 224055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367489 w 1367489"/>
                <a:gd name="connsiteY0" fmla="*/ 168973 h 219793"/>
                <a:gd name="connsiteX1" fmla="*/ 730218 w 1367489"/>
                <a:gd name="connsiteY1" fmla="*/ 156504 h 219793"/>
                <a:gd name="connsiteX2" fmla="*/ 0 w 1367489"/>
                <a:gd name="connsiteY2" fmla="*/ 0 h 219793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01054"/>
                <a:gd name="connsiteX1" fmla="*/ 817131 w 1454402"/>
                <a:gd name="connsiteY1" fmla="*/ 137765 h 201054"/>
                <a:gd name="connsiteX2" fmla="*/ 0 w 1454402"/>
                <a:gd name="connsiteY2" fmla="*/ 0 h 201054"/>
                <a:gd name="connsiteX0" fmla="*/ 1454402 w 1454402"/>
                <a:gd name="connsiteY0" fmla="*/ 150234 h 216608"/>
                <a:gd name="connsiteX1" fmla="*/ 817131 w 1454402"/>
                <a:gd name="connsiteY1" fmla="*/ 137765 h 216608"/>
                <a:gd name="connsiteX2" fmla="*/ 0 w 1454402"/>
                <a:gd name="connsiteY2" fmla="*/ 0 h 216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54402" h="216608">
                  <a:moveTo>
                    <a:pt x="1454402" y="150234"/>
                  </a:moveTo>
                  <a:cubicBezTo>
                    <a:pt x="999688" y="61958"/>
                    <a:pt x="1090908" y="347675"/>
                    <a:pt x="817131" y="137765"/>
                  </a:cubicBezTo>
                  <a:cubicBezTo>
                    <a:pt x="371180" y="-146691"/>
                    <a:pt x="422081" y="452335"/>
                    <a:pt x="0" y="0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u="sng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89515" y="4033879"/>
              <a:ext cx="3744005" cy="331363"/>
              <a:chOff x="5889515" y="4105749"/>
              <a:chExt cx="3744005" cy="331363"/>
            </a:xfrm>
          </p:grpSpPr>
          <p:sp>
            <p:nvSpPr>
              <p:cNvPr id="10" name="Freeform 9"/>
              <p:cNvSpPr/>
              <p:nvPr/>
            </p:nvSpPr>
            <p:spPr>
              <a:xfrm>
                <a:off x="5889515" y="4105749"/>
                <a:ext cx="2953481" cy="330941"/>
              </a:xfrm>
              <a:custGeom>
                <a:avLst/>
                <a:gdLst>
                  <a:gd name="connsiteX0" fmla="*/ 4486275 w 4486275"/>
                  <a:gd name="connsiteY0" fmla="*/ 309585 h 595335"/>
                  <a:gd name="connsiteX1" fmla="*/ 3314700 w 4486275"/>
                  <a:gd name="connsiteY1" fmla="*/ 309585 h 595335"/>
                  <a:gd name="connsiteX2" fmla="*/ 2505075 w 4486275"/>
                  <a:gd name="connsiteY2" fmla="*/ 4785 h 595335"/>
                  <a:gd name="connsiteX3" fmla="*/ 0 w 4486275"/>
                  <a:gd name="connsiteY3" fmla="*/ 585810 h 595335"/>
                  <a:gd name="connsiteX4" fmla="*/ 0 w 4486275"/>
                  <a:gd name="connsiteY4" fmla="*/ 585810 h 595335"/>
                  <a:gd name="connsiteX5" fmla="*/ 28575 w 4486275"/>
                  <a:gd name="connsiteY5" fmla="*/ 595335 h 595335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8150 h 596296"/>
                  <a:gd name="connsiteX1" fmla="*/ 3314700 w 4503978"/>
                  <a:gd name="connsiteY1" fmla="*/ 310546 h 596296"/>
                  <a:gd name="connsiteX2" fmla="*/ 2505075 w 4503978"/>
                  <a:gd name="connsiteY2" fmla="*/ 5746 h 596296"/>
                  <a:gd name="connsiteX3" fmla="*/ 0 w 4503978"/>
                  <a:gd name="connsiteY3" fmla="*/ 586771 h 596296"/>
                  <a:gd name="connsiteX4" fmla="*/ 0 w 4503978"/>
                  <a:gd name="connsiteY4" fmla="*/ 586771 h 596296"/>
                  <a:gd name="connsiteX5" fmla="*/ 28575 w 4503978"/>
                  <a:gd name="connsiteY5" fmla="*/ 596296 h 596296"/>
                  <a:gd name="connsiteX0" fmla="*/ 4503978 w 4503978"/>
                  <a:gd name="connsiteY0" fmla="*/ 338921 h 567067"/>
                  <a:gd name="connsiteX1" fmla="*/ 3314700 w 4503978"/>
                  <a:gd name="connsiteY1" fmla="*/ 281317 h 567067"/>
                  <a:gd name="connsiteX2" fmla="*/ 2372303 w 4503978"/>
                  <a:gd name="connsiteY2" fmla="*/ 5319 h 567067"/>
                  <a:gd name="connsiteX3" fmla="*/ 0 w 4503978"/>
                  <a:gd name="connsiteY3" fmla="*/ 557542 h 567067"/>
                  <a:gd name="connsiteX4" fmla="*/ 0 w 4503978"/>
                  <a:gd name="connsiteY4" fmla="*/ 557542 h 567067"/>
                  <a:gd name="connsiteX5" fmla="*/ 28575 w 4503978"/>
                  <a:gd name="connsiteY5" fmla="*/ 567067 h 567067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46215 w 4546215"/>
                  <a:gd name="connsiteY0" fmla="*/ 353907 h 783666"/>
                  <a:gd name="connsiteX1" fmla="*/ 3356937 w 4546215"/>
                  <a:gd name="connsiteY1" fmla="*/ 296303 h 783666"/>
                  <a:gd name="connsiteX2" fmla="*/ 2414540 w 4546215"/>
                  <a:gd name="connsiteY2" fmla="*/ 20305 h 783666"/>
                  <a:gd name="connsiteX3" fmla="*/ 42237 w 4546215"/>
                  <a:gd name="connsiteY3" fmla="*/ 572528 h 783666"/>
                  <a:gd name="connsiteX4" fmla="*/ 42237 w 4546215"/>
                  <a:gd name="connsiteY4" fmla="*/ 572528 h 783666"/>
                  <a:gd name="connsiteX5" fmla="*/ 0 w 4546215"/>
                  <a:gd name="connsiteY5" fmla="*/ 783666 h 783666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689155 w 4689155"/>
                  <a:gd name="connsiteY0" fmla="*/ 353907 h 839654"/>
                  <a:gd name="connsiteX1" fmla="*/ 3499877 w 4689155"/>
                  <a:gd name="connsiteY1" fmla="*/ 296303 h 839654"/>
                  <a:gd name="connsiteX2" fmla="*/ 2557480 w 4689155"/>
                  <a:gd name="connsiteY2" fmla="*/ 20305 h 839654"/>
                  <a:gd name="connsiteX3" fmla="*/ 185177 w 4689155"/>
                  <a:gd name="connsiteY3" fmla="*/ 572528 h 839654"/>
                  <a:gd name="connsiteX4" fmla="*/ 149771 w 4689155"/>
                  <a:gd name="connsiteY4" fmla="*/ 839654 h 839654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9415 h 746120"/>
                  <a:gd name="connsiteX1" fmla="*/ 3314701 w 4477424"/>
                  <a:gd name="connsiteY1" fmla="*/ 252237 h 746120"/>
                  <a:gd name="connsiteX2" fmla="*/ 2345749 w 4477424"/>
                  <a:gd name="connsiteY2" fmla="*/ 15813 h 746120"/>
                  <a:gd name="connsiteX3" fmla="*/ 0 w 4477424"/>
                  <a:gd name="connsiteY3" fmla="*/ 746120 h 746120"/>
                  <a:gd name="connsiteX0" fmla="*/ 4477424 w 4477424"/>
                  <a:gd name="connsiteY0" fmla="*/ 269677 h 745531"/>
                  <a:gd name="connsiteX1" fmla="*/ 3314701 w 4477424"/>
                  <a:gd name="connsiteY1" fmla="*/ 251648 h 745531"/>
                  <a:gd name="connsiteX2" fmla="*/ 2345749 w 4477424"/>
                  <a:gd name="connsiteY2" fmla="*/ 15224 h 745531"/>
                  <a:gd name="connsiteX3" fmla="*/ 0 w 4477424"/>
                  <a:gd name="connsiteY3" fmla="*/ 745531 h 745531"/>
                  <a:gd name="connsiteX0" fmla="*/ 4512830 w 4512830"/>
                  <a:gd name="connsiteY0" fmla="*/ 289606 h 745673"/>
                  <a:gd name="connsiteX1" fmla="*/ 3314701 w 4512830"/>
                  <a:gd name="connsiteY1" fmla="*/ 251790 h 745673"/>
                  <a:gd name="connsiteX2" fmla="*/ 2345749 w 4512830"/>
                  <a:gd name="connsiteY2" fmla="*/ 15366 h 745673"/>
                  <a:gd name="connsiteX3" fmla="*/ 0 w 4512830"/>
                  <a:gd name="connsiteY3" fmla="*/ 745673 h 745673"/>
                  <a:gd name="connsiteX0" fmla="*/ 4503979 w 4503979"/>
                  <a:gd name="connsiteY0" fmla="*/ 298929 h 933080"/>
                  <a:gd name="connsiteX1" fmla="*/ 3305850 w 4503979"/>
                  <a:gd name="connsiteY1" fmla="*/ 261113 h 933080"/>
                  <a:gd name="connsiteX2" fmla="*/ 2336898 w 4503979"/>
                  <a:gd name="connsiteY2" fmla="*/ 24689 h 933080"/>
                  <a:gd name="connsiteX3" fmla="*/ 0 w 4503979"/>
                  <a:gd name="connsiteY3" fmla="*/ 933080 h 933080"/>
                  <a:gd name="connsiteX0" fmla="*/ 4503979 w 4503979"/>
                  <a:gd name="connsiteY0" fmla="*/ 289583 h 923734"/>
                  <a:gd name="connsiteX1" fmla="*/ 3305850 w 4503979"/>
                  <a:gd name="connsiteY1" fmla="*/ 251767 h 923734"/>
                  <a:gd name="connsiteX2" fmla="*/ 2230680 w 4503979"/>
                  <a:gd name="connsiteY2" fmla="*/ 25236 h 923734"/>
                  <a:gd name="connsiteX3" fmla="*/ 0 w 4503979"/>
                  <a:gd name="connsiteY3" fmla="*/ 923734 h 923734"/>
                  <a:gd name="connsiteX0" fmla="*/ 4530533 w 4530533"/>
                  <a:gd name="connsiteY0" fmla="*/ 291818 h 965543"/>
                  <a:gd name="connsiteX1" fmla="*/ 3332404 w 4530533"/>
                  <a:gd name="connsiteY1" fmla="*/ 254002 h 965543"/>
                  <a:gd name="connsiteX2" fmla="*/ 2257234 w 4530533"/>
                  <a:gd name="connsiteY2" fmla="*/ 27471 h 965543"/>
                  <a:gd name="connsiteX3" fmla="*/ 0 w 4530533"/>
                  <a:gd name="connsiteY3" fmla="*/ 965543 h 965543"/>
                  <a:gd name="connsiteX0" fmla="*/ 4530533 w 4530533"/>
                  <a:gd name="connsiteY0" fmla="*/ 291818 h 965543"/>
                  <a:gd name="connsiteX1" fmla="*/ 3332404 w 4530533"/>
                  <a:gd name="connsiteY1" fmla="*/ 254002 h 965543"/>
                  <a:gd name="connsiteX2" fmla="*/ 2257234 w 4530533"/>
                  <a:gd name="connsiteY2" fmla="*/ 27471 h 965543"/>
                  <a:gd name="connsiteX3" fmla="*/ 0 w 4530533"/>
                  <a:gd name="connsiteY3" fmla="*/ 965543 h 965543"/>
                  <a:gd name="connsiteX0" fmla="*/ 4530533 w 4530533"/>
                  <a:gd name="connsiteY0" fmla="*/ 301134 h 974859"/>
                  <a:gd name="connsiteX1" fmla="*/ 3332404 w 4530533"/>
                  <a:gd name="connsiteY1" fmla="*/ 263318 h 974859"/>
                  <a:gd name="connsiteX2" fmla="*/ 2460818 w 4530533"/>
                  <a:gd name="connsiteY2" fmla="*/ 26894 h 974859"/>
                  <a:gd name="connsiteX3" fmla="*/ 0 w 4530533"/>
                  <a:gd name="connsiteY3" fmla="*/ 974859 h 974859"/>
                  <a:gd name="connsiteX0" fmla="*/ 4530533 w 4530533"/>
                  <a:gd name="connsiteY0" fmla="*/ 348043 h 1021768"/>
                  <a:gd name="connsiteX1" fmla="*/ 3332404 w 4530533"/>
                  <a:gd name="connsiteY1" fmla="*/ 310227 h 1021768"/>
                  <a:gd name="connsiteX2" fmla="*/ 2451967 w 4530533"/>
                  <a:gd name="connsiteY2" fmla="*/ 24335 h 1021768"/>
                  <a:gd name="connsiteX3" fmla="*/ 0 w 4530533"/>
                  <a:gd name="connsiteY3" fmla="*/ 1021768 h 1021768"/>
                  <a:gd name="connsiteX0" fmla="*/ 3300176 w 3300176"/>
                  <a:gd name="connsiteY0" fmla="*/ 326028 h 465501"/>
                  <a:gd name="connsiteX1" fmla="*/ 2102047 w 3300176"/>
                  <a:gd name="connsiteY1" fmla="*/ 288212 h 465501"/>
                  <a:gd name="connsiteX2" fmla="*/ 1221610 w 3300176"/>
                  <a:gd name="connsiteY2" fmla="*/ 2320 h 465501"/>
                  <a:gd name="connsiteX3" fmla="*/ 0 w 3300176"/>
                  <a:gd name="connsiteY3" fmla="*/ 465502 h 465501"/>
                  <a:gd name="connsiteX0" fmla="*/ 3176255 w 3176255"/>
                  <a:gd name="connsiteY0" fmla="*/ 324800 h 404913"/>
                  <a:gd name="connsiteX1" fmla="*/ 1978126 w 3176255"/>
                  <a:gd name="connsiteY1" fmla="*/ 286984 h 404913"/>
                  <a:gd name="connsiteX2" fmla="*/ 1097689 w 3176255"/>
                  <a:gd name="connsiteY2" fmla="*/ 1092 h 404913"/>
                  <a:gd name="connsiteX3" fmla="*/ 0 w 3176255"/>
                  <a:gd name="connsiteY3" fmla="*/ 404913 h 404913"/>
                  <a:gd name="connsiteX0" fmla="*/ 3176255 w 3176255"/>
                  <a:gd name="connsiteY0" fmla="*/ 324601 h 404714"/>
                  <a:gd name="connsiteX1" fmla="*/ 2172859 w 3176255"/>
                  <a:gd name="connsiteY1" fmla="*/ 296679 h 404714"/>
                  <a:gd name="connsiteX2" fmla="*/ 1097689 w 3176255"/>
                  <a:gd name="connsiteY2" fmla="*/ 893 h 404714"/>
                  <a:gd name="connsiteX3" fmla="*/ 0 w 3176255"/>
                  <a:gd name="connsiteY3" fmla="*/ 404714 h 404714"/>
                  <a:gd name="connsiteX0" fmla="*/ 3176255 w 3176255"/>
                  <a:gd name="connsiteY0" fmla="*/ 334466 h 414579"/>
                  <a:gd name="connsiteX1" fmla="*/ 2172859 w 3176255"/>
                  <a:gd name="connsiteY1" fmla="*/ 306544 h 414579"/>
                  <a:gd name="connsiteX2" fmla="*/ 1265867 w 3176255"/>
                  <a:gd name="connsiteY2" fmla="*/ 865 h 414579"/>
                  <a:gd name="connsiteX3" fmla="*/ 0 w 3176255"/>
                  <a:gd name="connsiteY3" fmla="*/ 414579 h 414579"/>
                  <a:gd name="connsiteX0" fmla="*/ 2731152 w 2731152"/>
                  <a:gd name="connsiteY0" fmla="*/ 337612 h 346891"/>
                  <a:gd name="connsiteX1" fmla="*/ 1727756 w 2731152"/>
                  <a:gd name="connsiteY1" fmla="*/ 309690 h 346891"/>
                  <a:gd name="connsiteX2" fmla="*/ 820764 w 2731152"/>
                  <a:gd name="connsiteY2" fmla="*/ 4011 h 346891"/>
                  <a:gd name="connsiteX3" fmla="*/ 0 w 2731152"/>
                  <a:gd name="connsiteY3" fmla="*/ 236815 h 346891"/>
                  <a:gd name="connsiteX0" fmla="*/ 2731152 w 2731152"/>
                  <a:gd name="connsiteY0" fmla="*/ 334468 h 343746"/>
                  <a:gd name="connsiteX1" fmla="*/ 1727756 w 2731152"/>
                  <a:gd name="connsiteY1" fmla="*/ 306546 h 343746"/>
                  <a:gd name="connsiteX2" fmla="*/ 820764 w 2731152"/>
                  <a:gd name="connsiteY2" fmla="*/ 867 h 343746"/>
                  <a:gd name="connsiteX3" fmla="*/ 0 w 2731152"/>
                  <a:gd name="connsiteY3" fmla="*/ 233671 h 343746"/>
                  <a:gd name="connsiteX0" fmla="*/ 2731152 w 2731152"/>
                  <a:gd name="connsiteY0" fmla="*/ 334468 h 343746"/>
                  <a:gd name="connsiteX1" fmla="*/ 1727756 w 2731152"/>
                  <a:gd name="connsiteY1" fmla="*/ 306546 h 343746"/>
                  <a:gd name="connsiteX2" fmla="*/ 820764 w 2731152"/>
                  <a:gd name="connsiteY2" fmla="*/ 867 h 343746"/>
                  <a:gd name="connsiteX3" fmla="*/ 0 w 2731152"/>
                  <a:gd name="connsiteY3" fmla="*/ 233671 h 343746"/>
                  <a:gd name="connsiteX0" fmla="*/ 2744640 w 2744640"/>
                  <a:gd name="connsiteY0" fmla="*/ 334468 h 343746"/>
                  <a:gd name="connsiteX1" fmla="*/ 1741244 w 2744640"/>
                  <a:gd name="connsiteY1" fmla="*/ 306546 h 343746"/>
                  <a:gd name="connsiteX2" fmla="*/ 834252 w 2744640"/>
                  <a:gd name="connsiteY2" fmla="*/ 867 h 343746"/>
                  <a:gd name="connsiteX3" fmla="*/ 0 w 2744640"/>
                  <a:gd name="connsiteY3" fmla="*/ 278898 h 343746"/>
                  <a:gd name="connsiteX0" fmla="*/ 2744640 w 2744640"/>
                  <a:gd name="connsiteY0" fmla="*/ 334468 h 343746"/>
                  <a:gd name="connsiteX1" fmla="*/ 1741244 w 2744640"/>
                  <a:gd name="connsiteY1" fmla="*/ 306546 h 343746"/>
                  <a:gd name="connsiteX2" fmla="*/ 834252 w 2744640"/>
                  <a:gd name="connsiteY2" fmla="*/ 867 h 343746"/>
                  <a:gd name="connsiteX3" fmla="*/ 0 w 2744640"/>
                  <a:gd name="connsiteY3" fmla="*/ 278898 h 343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44640" h="343746">
                    <a:moveTo>
                      <a:pt x="2744640" y="334468"/>
                    </a:moveTo>
                    <a:cubicBezTo>
                      <a:pt x="2731121" y="340667"/>
                      <a:pt x="2059642" y="362146"/>
                      <a:pt x="1741244" y="306546"/>
                    </a:cubicBezTo>
                    <a:cubicBezTo>
                      <a:pt x="1422846" y="250946"/>
                      <a:pt x="1196395" y="-17139"/>
                      <a:pt x="834252" y="867"/>
                    </a:cubicBezTo>
                    <a:cubicBezTo>
                      <a:pt x="472109" y="18873"/>
                      <a:pt x="328366" y="135274"/>
                      <a:pt x="0" y="278898"/>
                    </a:cubicBezTo>
                  </a:path>
                </a:pathLst>
              </a:custGeom>
              <a:noFill/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H="1">
                <a:off x="8697416" y="4437112"/>
                <a:ext cx="936104" cy="0"/>
              </a:xfrm>
              <a:prstGeom prst="straightConnector1">
                <a:avLst/>
              </a:prstGeom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/>
          <p:nvPr/>
        </p:nvGrpSpPr>
        <p:grpSpPr>
          <a:xfrm>
            <a:off x="1614661" y="3087478"/>
            <a:ext cx="5642595" cy="3435706"/>
            <a:chOff x="4827618" y="3157327"/>
            <a:chExt cx="5642595" cy="343570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7618" y="3157327"/>
              <a:ext cx="5642595" cy="3296009"/>
            </a:xfrm>
            <a:prstGeom prst="rect">
              <a:avLst/>
            </a:prstGeom>
          </p:spPr>
        </p:pic>
        <p:sp>
          <p:nvSpPr>
            <p:cNvPr id="19" name="Up Arrow 18"/>
            <p:cNvSpPr/>
            <p:nvPr/>
          </p:nvSpPr>
          <p:spPr>
            <a:xfrm>
              <a:off x="7947098" y="3657424"/>
              <a:ext cx="663972" cy="1405987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Up Arrow 19"/>
            <p:cNvSpPr/>
            <p:nvPr/>
          </p:nvSpPr>
          <p:spPr>
            <a:xfrm rot="10800000">
              <a:off x="7947099" y="5187046"/>
              <a:ext cx="663972" cy="1405987"/>
            </a:xfrm>
            <a:prstGeom prst="upArrow">
              <a:avLst/>
            </a:prstGeom>
            <a:solidFill>
              <a:srgbClr val="002060"/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Picture 2" descr="C:\Users\Marcus\Desktop\10A assets\10a.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467" y="4592604"/>
              <a:ext cx="1667989" cy="1140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6540887" y="4920008"/>
              <a:ext cx="3748446" cy="476557"/>
              <a:chOff x="3986784" y="4148942"/>
              <a:chExt cx="5646736" cy="717895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3986784" y="4148942"/>
                <a:ext cx="4899754" cy="717895"/>
              </a:xfrm>
              <a:custGeom>
                <a:avLst/>
                <a:gdLst>
                  <a:gd name="connsiteX0" fmla="*/ 4486275 w 4486275"/>
                  <a:gd name="connsiteY0" fmla="*/ 309585 h 595335"/>
                  <a:gd name="connsiteX1" fmla="*/ 3314700 w 4486275"/>
                  <a:gd name="connsiteY1" fmla="*/ 309585 h 595335"/>
                  <a:gd name="connsiteX2" fmla="*/ 2505075 w 4486275"/>
                  <a:gd name="connsiteY2" fmla="*/ 4785 h 595335"/>
                  <a:gd name="connsiteX3" fmla="*/ 0 w 4486275"/>
                  <a:gd name="connsiteY3" fmla="*/ 585810 h 595335"/>
                  <a:gd name="connsiteX4" fmla="*/ 0 w 4486275"/>
                  <a:gd name="connsiteY4" fmla="*/ 585810 h 595335"/>
                  <a:gd name="connsiteX5" fmla="*/ 28575 w 4486275"/>
                  <a:gd name="connsiteY5" fmla="*/ 595335 h 595335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8150 h 596296"/>
                  <a:gd name="connsiteX1" fmla="*/ 3314700 w 4503978"/>
                  <a:gd name="connsiteY1" fmla="*/ 310546 h 596296"/>
                  <a:gd name="connsiteX2" fmla="*/ 2505075 w 4503978"/>
                  <a:gd name="connsiteY2" fmla="*/ 5746 h 596296"/>
                  <a:gd name="connsiteX3" fmla="*/ 0 w 4503978"/>
                  <a:gd name="connsiteY3" fmla="*/ 586771 h 596296"/>
                  <a:gd name="connsiteX4" fmla="*/ 0 w 4503978"/>
                  <a:gd name="connsiteY4" fmla="*/ 586771 h 596296"/>
                  <a:gd name="connsiteX5" fmla="*/ 28575 w 4503978"/>
                  <a:gd name="connsiteY5" fmla="*/ 596296 h 596296"/>
                  <a:gd name="connsiteX0" fmla="*/ 4503978 w 4503978"/>
                  <a:gd name="connsiteY0" fmla="*/ 338921 h 567067"/>
                  <a:gd name="connsiteX1" fmla="*/ 3314700 w 4503978"/>
                  <a:gd name="connsiteY1" fmla="*/ 281317 h 567067"/>
                  <a:gd name="connsiteX2" fmla="*/ 2372303 w 4503978"/>
                  <a:gd name="connsiteY2" fmla="*/ 5319 h 567067"/>
                  <a:gd name="connsiteX3" fmla="*/ 0 w 4503978"/>
                  <a:gd name="connsiteY3" fmla="*/ 557542 h 567067"/>
                  <a:gd name="connsiteX4" fmla="*/ 0 w 4503978"/>
                  <a:gd name="connsiteY4" fmla="*/ 557542 h 567067"/>
                  <a:gd name="connsiteX5" fmla="*/ 28575 w 4503978"/>
                  <a:gd name="connsiteY5" fmla="*/ 567067 h 567067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46215 w 4546215"/>
                  <a:gd name="connsiteY0" fmla="*/ 353907 h 783666"/>
                  <a:gd name="connsiteX1" fmla="*/ 3356937 w 4546215"/>
                  <a:gd name="connsiteY1" fmla="*/ 296303 h 783666"/>
                  <a:gd name="connsiteX2" fmla="*/ 2414540 w 4546215"/>
                  <a:gd name="connsiteY2" fmla="*/ 20305 h 783666"/>
                  <a:gd name="connsiteX3" fmla="*/ 42237 w 4546215"/>
                  <a:gd name="connsiteY3" fmla="*/ 572528 h 783666"/>
                  <a:gd name="connsiteX4" fmla="*/ 42237 w 4546215"/>
                  <a:gd name="connsiteY4" fmla="*/ 572528 h 783666"/>
                  <a:gd name="connsiteX5" fmla="*/ 0 w 4546215"/>
                  <a:gd name="connsiteY5" fmla="*/ 783666 h 783666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689155 w 4689155"/>
                  <a:gd name="connsiteY0" fmla="*/ 353907 h 839654"/>
                  <a:gd name="connsiteX1" fmla="*/ 3499877 w 4689155"/>
                  <a:gd name="connsiteY1" fmla="*/ 296303 h 839654"/>
                  <a:gd name="connsiteX2" fmla="*/ 2557480 w 4689155"/>
                  <a:gd name="connsiteY2" fmla="*/ 20305 h 839654"/>
                  <a:gd name="connsiteX3" fmla="*/ 185177 w 4689155"/>
                  <a:gd name="connsiteY3" fmla="*/ 572528 h 839654"/>
                  <a:gd name="connsiteX4" fmla="*/ 149771 w 4689155"/>
                  <a:gd name="connsiteY4" fmla="*/ 839654 h 839654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9415 h 746120"/>
                  <a:gd name="connsiteX1" fmla="*/ 3314701 w 4477424"/>
                  <a:gd name="connsiteY1" fmla="*/ 252237 h 746120"/>
                  <a:gd name="connsiteX2" fmla="*/ 2345749 w 4477424"/>
                  <a:gd name="connsiteY2" fmla="*/ 15813 h 746120"/>
                  <a:gd name="connsiteX3" fmla="*/ 0 w 4477424"/>
                  <a:gd name="connsiteY3" fmla="*/ 746120 h 746120"/>
                  <a:gd name="connsiteX0" fmla="*/ 4477424 w 4477424"/>
                  <a:gd name="connsiteY0" fmla="*/ 269677 h 745531"/>
                  <a:gd name="connsiteX1" fmla="*/ 3314701 w 4477424"/>
                  <a:gd name="connsiteY1" fmla="*/ 251648 h 745531"/>
                  <a:gd name="connsiteX2" fmla="*/ 2345749 w 4477424"/>
                  <a:gd name="connsiteY2" fmla="*/ 15224 h 745531"/>
                  <a:gd name="connsiteX3" fmla="*/ 0 w 4477424"/>
                  <a:gd name="connsiteY3" fmla="*/ 745531 h 745531"/>
                  <a:gd name="connsiteX0" fmla="*/ 4512830 w 4512830"/>
                  <a:gd name="connsiteY0" fmla="*/ 289606 h 745673"/>
                  <a:gd name="connsiteX1" fmla="*/ 3314701 w 4512830"/>
                  <a:gd name="connsiteY1" fmla="*/ 251790 h 745673"/>
                  <a:gd name="connsiteX2" fmla="*/ 2345749 w 4512830"/>
                  <a:gd name="connsiteY2" fmla="*/ 15366 h 745673"/>
                  <a:gd name="connsiteX3" fmla="*/ 0 w 4512830"/>
                  <a:gd name="connsiteY3" fmla="*/ 745673 h 745673"/>
                  <a:gd name="connsiteX0" fmla="*/ 4472366 w 4472366"/>
                  <a:gd name="connsiteY0" fmla="*/ 289606 h 745673"/>
                  <a:gd name="connsiteX1" fmla="*/ 3314701 w 4472366"/>
                  <a:gd name="connsiteY1" fmla="*/ 251790 h 745673"/>
                  <a:gd name="connsiteX2" fmla="*/ 2345749 w 4472366"/>
                  <a:gd name="connsiteY2" fmla="*/ 15366 h 745673"/>
                  <a:gd name="connsiteX3" fmla="*/ 0 w 4472366"/>
                  <a:gd name="connsiteY3" fmla="*/ 745673 h 745673"/>
                  <a:gd name="connsiteX0" fmla="*/ 4647709 w 4647709"/>
                  <a:gd name="connsiteY0" fmla="*/ 289606 h 745673"/>
                  <a:gd name="connsiteX1" fmla="*/ 3314701 w 4647709"/>
                  <a:gd name="connsiteY1" fmla="*/ 251790 h 745673"/>
                  <a:gd name="connsiteX2" fmla="*/ 2345749 w 4647709"/>
                  <a:gd name="connsiteY2" fmla="*/ 15366 h 745673"/>
                  <a:gd name="connsiteX3" fmla="*/ 0 w 4647709"/>
                  <a:gd name="connsiteY3" fmla="*/ 745673 h 745673"/>
                  <a:gd name="connsiteX0" fmla="*/ 4553293 w 4553293"/>
                  <a:gd name="connsiteY0" fmla="*/ 289606 h 745673"/>
                  <a:gd name="connsiteX1" fmla="*/ 3314701 w 4553293"/>
                  <a:gd name="connsiteY1" fmla="*/ 251790 h 745673"/>
                  <a:gd name="connsiteX2" fmla="*/ 2345749 w 4553293"/>
                  <a:gd name="connsiteY2" fmla="*/ 15366 h 745673"/>
                  <a:gd name="connsiteX3" fmla="*/ 0 w 4553293"/>
                  <a:gd name="connsiteY3" fmla="*/ 745673 h 745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3293" h="745673">
                    <a:moveTo>
                      <a:pt x="4553293" y="289606"/>
                    </a:moveTo>
                    <a:cubicBezTo>
                      <a:pt x="4539774" y="295805"/>
                      <a:pt x="3682625" y="297497"/>
                      <a:pt x="3314701" y="251790"/>
                    </a:cubicBezTo>
                    <a:cubicBezTo>
                      <a:pt x="2946777" y="206083"/>
                      <a:pt x="2898199" y="-66948"/>
                      <a:pt x="2345749" y="15366"/>
                    </a:cubicBezTo>
                    <a:cubicBezTo>
                      <a:pt x="1793299" y="97680"/>
                      <a:pt x="764196" y="460712"/>
                      <a:pt x="0" y="745673"/>
                    </a:cubicBezTo>
                  </a:path>
                </a:pathLst>
              </a:custGeom>
              <a:noFill/>
              <a:ln w="5715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H="1">
                <a:off x="8697416" y="4436974"/>
                <a:ext cx="936104" cy="0"/>
              </a:xfrm>
              <a:prstGeom prst="straightConnector1">
                <a:avLst/>
              </a:prstGeom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Freeform 24"/>
            <p:cNvSpPr/>
            <p:nvPr/>
          </p:nvSpPr>
          <p:spPr>
            <a:xfrm>
              <a:off x="6614999" y="5298493"/>
              <a:ext cx="2414408" cy="362755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2302 h 739007"/>
                <a:gd name="connsiteX1" fmla="*/ 2345749 w 4477424"/>
                <a:gd name="connsiteY1" fmla="*/ 8700 h 739007"/>
                <a:gd name="connsiteX2" fmla="*/ 0 w 4477424"/>
                <a:gd name="connsiteY2" fmla="*/ 739007 h 739007"/>
                <a:gd name="connsiteX0" fmla="*/ 4477424 w 4477424"/>
                <a:gd name="connsiteY0" fmla="*/ 41163 h 437868"/>
                <a:gd name="connsiteX1" fmla="*/ 1920878 w 4477424"/>
                <a:gd name="connsiteY1" fmla="*/ 63729 h 437868"/>
                <a:gd name="connsiteX2" fmla="*/ 0 w 4477424"/>
                <a:gd name="connsiteY2" fmla="*/ 437868 h 437868"/>
                <a:gd name="connsiteX0" fmla="*/ 4477424 w 4477424"/>
                <a:gd name="connsiteY0" fmla="*/ 32049 h 428754"/>
                <a:gd name="connsiteX1" fmla="*/ 1894324 w 4477424"/>
                <a:gd name="connsiteY1" fmla="*/ 84296 h 428754"/>
                <a:gd name="connsiteX2" fmla="*/ 0 w 4477424"/>
                <a:gd name="connsiteY2" fmla="*/ 428754 h 428754"/>
                <a:gd name="connsiteX0" fmla="*/ 4477424 w 4477424"/>
                <a:gd name="connsiteY0" fmla="*/ 23511 h 420216"/>
                <a:gd name="connsiteX1" fmla="*/ 1894324 w 4477424"/>
                <a:gd name="connsiteY1" fmla="*/ 75758 h 420216"/>
                <a:gd name="connsiteX2" fmla="*/ 0 w 4477424"/>
                <a:gd name="connsiteY2" fmla="*/ 420216 h 420216"/>
                <a:gd name="connsiteX0" fmla="*/ 4477424 w 4477424"/>
                <a:gd name="connsiteY0" fmla="*/ 0 h 396705"/>
                <a:gd name="connsiteX1" fmla="*/ 1894324 w 4477424"/>
                <a:gd name="connsiteY1" fmla="*/ 52247 h 396705"/>
                <a:gd name="connsiteX2" fmla="*/ 0 w 4477424"/>
                <a:gd name="connsiteY2" fmla="*/ 396705 h 396705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247285 w 4247285"/>
                <a:gd name="connsiteY0" fmla="*/ 87976 h 494574"/>
                <a:gd name="connsiteX1" fmla="*/ 2310344 w 4247285"/>
                <a:gd name="connsiteY1" fmla="*/ 21501 h 494574"/>
                <a:gd name="connsiteX2" fmla="*/ 0 w 4247285"/>
                <a:gd name="connsiteY2" fmla="*/ 494575 h 494574"/>
                <a:gd name="connsiteX0" fmla="*/ 4300394 w 4300394"/>
                <a:gd name="connsiteY0" fmla="*/ 88649 h 505142"/>
                <a:gd name="connsiteX1" fmla="*/ 2363453 w 4300394"/>
                <a:gd name="connsiteY1" fmla="*/ 22174 h 505142"/>
                <a:gd name="connsiteX2" fmla="*/ 0 w 4300394"/>
                <a:gd name="connsiteY2" fmla="*/ 505142 h 505142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72342 h 528409"/>
                <a:gd name="connsiteX1" fmla="*/ 2407710 w 4344651"/>
                <a:gd name="connsiteY1" fmla="*/ 5867 h 528409"/>
                <a:gd name="connsiteX2" fmla="*/ 0 w 4344651"/>
                <a:gd name="connsiteY2" fmla="*/ 528409 h 528409"/>
                <a:gd name="connsiteX0" fmla="*/ 4344651 w 4344651"/>
                <a:gd name="connsiteY0" fmla="*/ 119745 h 575812"/>
                <a:gd name="connsiteX1" fmla="*/ 2248384 w 4344651"/>
                <a:gd name="connsiteY1" fmla="*/ 3802 h 575812"/>
                <a:gd name="connsiteX2" fmla="*/ 0 w 4344651"/>
                <a:gd name="connsiteY2" fmla="*/ 575812 h 575812"/>
                <a:gd name="connsiteX0" fmla="*/ 4335800 w 4335800"/>
                <a:gd name="connsiteY0" fmla="*/ 52178 h 617074"/>
                <a:gd name="connsiteX1" fmla="*/ 2248384 w 4335800"/>
                <a:gd name="connsiteY1" fmla="*/ 45064 h 617074"/>
                <a:gd name="connsiteX2" fmla="*/ 0 w 4335800"/>
                <a:gd name="connsiteY2" fmla="*/ 617074 h 617074"/>
                <a:gd name="connsiteX0" fmla="*/ 4335800 w 4335800"/>
                <a:gd name="connsiteY0" fmla="*/ 40556 h 605452"/>
                <a:gd name="connsiteX1" fmla="*/ 2248384 w 4335800"/>
                <a:gd name="connsiteY1" fmla="*/ 33442 h 605452"/>
                <a:gd name="connsiteX2" fmla="*/ 0 w 4335800"/>
                <a:gd name="connsiteY2" fmla="*/ 605452 h 605452"/>
                <a:gd name="connsiteX0" fmla="*/ 4335800 w 4335800"/>
                <a:gd name="connsiteY0" fmla="*/ 16188 h 581084"/>
                <a:gd name="connsiteX1" fmla="*/ 2248384 w 4335800"/>
                <a:gd name="connsiteY1" fmla="*/ 9074 h 581084"/>
                <a:gd name="connsiteX2" fmla="*/ 0 w 4335800"/>
                <a:gd name="connsiteY2" fmla="*/ 581084 h 581084"/>
                <a:gd name="connsiteX0" fmla="*/ 3397542 w 3397542"/>
                <a:gd name="connsiteY0" fmla="*/ 48144 h 603146"/>
                <a:gd name="connsiteX1" fmla="*/ 2248384 w 3397542"/>
                <a:gd name="connsiteY1" fmla="*/ 31136 h 603146"/>
                <a:gd name="connsiteX2" fmla="*/ 0 w 3397542"/>
                <a:gd name="connsiteY2" fmla="*/ 603146 h 603146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2330 h 617013"/>
                <a:gd name="connsiteX1" fmla="*/ 2248384 w 3397542"/>
                <a:gd name="connsiteY1" fmla="*/ 45003 h 617013"/>
                <a:gd name="connsiteX2" fmla="*/ 0 w 3397542"/>
                <a:gd name="connsiteY2" fmla="*/ 617013 h 617013"/>
                <a:gd name="connsiteX0" fmla="*/ 3397542 w 3397651"/>
                <a:gd name="connsiteY0" fmla="*/ 30053 h 614736"/>
                <a:gd name="connsiteX1" fmla="*/ 2248384 w 3397651"/>
                <a:gd name="connsiteY1" fmla="*/ 42726 h 614736"/>
                <a:gd name="connsiteX2" fmla="*/ 0 w 3397651"/>
                <a:gd name="connsiteY2" fmla="*/ 614736 h 614736"/>
                <a:gd name="connsiteX0" fmla="*/ 3388691 w 3388801"/>
                <a:gd name="connsiteY0" fmla="*/ 0 h 653937"/>
                <a:gd name="connsiteX1" fmla="*/ 2248384 w 3388801"/>
                <a:gd name="connsiteY1" fmla="*/ 81927 h 653937"/>
                <a:gd name="connsiteX2" fmla="*/ 0 w 3388801"/>
                <a:gd name="connsiteY2" fmla="*/ 653937 h 653937"/>
                <a:gd name="connsiteX0" fmla="*/ 3353285 w 3353394"/>
                <a:gd name="connsiteY0" fmla="*/ 0 h 515428"/>
                <a:gd name="connsiteX1" fmla="*/ 2212978 w 3353394"/>
                <a:gd name="connsiteY1" fmla="*/ 81927 h 515428"/>
                <a:gd name="connsiteX2" fmla="*/ 0 w 3353394"/>
                <a:gd name="connsiteY2" fmla="*/ 515428 h 515428"/>
                <a:gd name="connsiteX0" fmla="*/ 3353285 w 3353390"/>
                <a:gd name="connsiteY0" fmla="*/ 17770 h 533198"/>
                <a:gd name="connsiteX1" fmla="*/ 2186424 w 3353390"/>
                <a:gd name="connsiteY1" fmla="*/ 40336 h 533198"/>
                <a:gd name="connsiteX2" fmla="*/ 0 w 3353390"/>
                <a:gd name="connsiteY2" fmla="*/ 533198 h 533198"/>
                <a:gd name="connsiteX0" fmla="*/ 3353285 w 3353377"/>
                <a:gd name="connsiteY0" fmla="*/ 0 h 515428"/>
                <a:gd name="connsiteX1" fmla="*/ 2097909 w 3353377"/>
                <a:gd name="connsiteY1" fmla="*/ 52246 h 515428"/>
                <a:gd name="connsiteX2" fmla="*/ 0 w 3353377"/>
                <a:gd name="connsiteY2" fmla="*/ 515428 h 515428"/>
                <a:gd name="connsiteX0" fmla="*/ 3379839 w 3379931"/>
                <a:gd name="connsiteY0" fmla="*/ 2710 h 567606"/>
                <a:gd name="connsiteX1" fmla="*/ 2124463 w 3379931"/>
                <a:gd name="connsiteY1" fmla="*/ 54956 h 567606"/>
                <a:gd name="connsiteX2" fmla="*/ 0 w 3379931"/>
                <a:gd name="connsiteY2" fmla="*/ 567606 h 567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79931" h="567606">
                  <a:moveTo>
                    <a:pt x="3379839" y="2710"/>
                  </a:moveTo>
                  <a:cubicBezTo>
                    <a:pt x="3389203" y="20127"/>
                    <a:pt x="2687769" y="-39193"/>
                    <a:pt x="2124463" y="54956"/>
                  </a:cubicBezTo>
                  <a:cubicBezTo>
                    <a:pt x="1561157" y="149105"/>
                    <a:pt x="622572" y="302432"/>
                    <a:pt x="0" y="567606"/>
                  </a:cubicBezTo>
                </a:path>
              </a:pathLst>
            </a:custGeom>
            <a:noFill/>
            <a:ln w="57150">
              <a:solidFill>
                <a:srgbClr val="376092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8998714" y="5299466"/>
              <a:ext cx="1290620" cy="0"/>
            </a:xfrm>
            <a:prstGeom prst="straightConnector1">
              <a:avLst/>
            </a:prstGeom>
            <a:ln w="57150">
              <a:solidFill>
                <a:srgbClr val="37609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Recovery from Slow Flight and the Incipient Stall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052736"/>
            <a:ext cx="8709348" cy="4030618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aim is to quickly accelerate the aircraft to a safe cruise speed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Simultaneously;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Move control column forwards to reduce AOA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Increase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power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to aid acceleration with minimum height loss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8504" y="2276872"/>
            <a:ext cx="8918436" cy="129614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576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14661" y="3087478"/>
            <a:ext cx="5642595" cy="3435706"/>
            <a:chOff x="4827618" y="3157327"/>
            <a:chExt cx="5642595" cy="3435706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7618" y="3157327"/>
              <a:ext cx="5642595" cy="3296009"/>
            </a:xfrm>
            <a:prstGeom prst="rect">
              <a:avLst/>
            </a:prstGeom>
          </p:spPr>
        </p:pic>
        <p:sp>
          <p:nvSpPr>
            <p:cNvPr id="19" name="Up Arrow 18"/>
            <p:cNvSpPr/>
            <p:nvPr/>
          </p:nvSpPr>
          <p:spPr>
            <a:xfrm>
              <a:off x="7947098" y="3657424"/>
              <a:ext cx="663972" cy="1405987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Up Arrow 19"/>
            <p:cNvSpPr/>
            <p:nvPr/>
          </p:nvSpPr>
          <p:spPr>
            <a:xfrm rot="10800000">
              <a:off x="7947099" y="5187046"/>
              <a:ext cx="663972" cy="1405987"/>
            </a:xfrm>
            <a:prstGeom prst="upArrow">
              <a:avLst/>
            </a:prstGeom>
            <a:solidFill>
              <a:srgbClr val="002060"/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1" name="Picture 2" descr="C:\Users\Marcus\Desktop\10A assets\10a.3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9467" y="4592604"/>
              <a:ext cx="1667989" cy="1140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4" name="Group 23"/>
            <p:cNvGrpSpPr/>
            <p:nvPr/>
          </p:nvGrpSpPr>
          <p:grpSpPr>
            <a:xfrm>
              <a:off x="6540887" y="4920008"/>
              <a:ext cx="3748446" cy="476557"/>
              <a:chOff x="3986784" y="4148942"/>
              <a:chExt cx="5646736" cy="717895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3986784" y="4148942"/>
                <a:ext cx="4899754" cy="717895"/>
              </a:xfrm>
              <a:custGeom>
                <a:avLst/>
                <a:gdLst>
                  <a:gd name="connsiteX0" fmla="*/ 4486275 w 4486275"/>
                  <a:gd name="connsiteY0" fmla="*/ 309585 h 595335"/>
                  <a:gd name="connsiteX1" fmla="*/ 3314700 w 4486275"/>
                  <a:gd name="connsiteY1" fmla="*/ 309585 h 595335"/>
                  <a:gd name="connsiteX2" fmla="*/ 2505075 w 4486275"/>
                  <a:gd name="connsiteY2" fmla="*/ 4785 h 595335"/>
                  <a:gd name="connsiteX3" fmla="*/ 0 w 4486275"/>
                  <a:gd name="connsiteY3" fmla="*/ 585810 h 595335"/>
                  <a:gd name="connsiteX4" fmla="*/ 0 w 4486275"/>
                  <a:gd name="connsiteY4" fmla="*/ 585810 h 595335"/>
                  <a:gd name="connsiteX5" fmla="*/ 28575 w 4486275"/>
                  <a:gd name="connsiteY5" fmla="*/ 595335 h 595335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8150 h 596296"/>
                  <a:gd name="connsiteX1" fmla="*/ 3314700 w 4503978"/>
                  <a:gd name="connsiteY1" fmla="*/ 310546 h 596296"/>
                  <a:gd name="connsiteX2" fmla="*/ 2505075 w 4503978"/>
                  <a:gd name="connsiteY2" fmla="*/ 5746 h 596296"/>
                  <a:gd name="connsiteX3" fmla="*/ 0 w 4503978"/>
                  <a:gd name="connsiteY3" fmla="*/ 586771 h 596296"/>
                  <a:gd name="connsiteX4" fmla="*/ 0 w 4503978"/>
                  <a:gd name="connsiteY4" fmla="*/ 586771 h 596296"/>
                  <a:gd name="connsiteX5" fmla="*/ 28575 w 4503978"/>
                  <a:gd name="connsiteY5" fmla="*/ 596296 h 596296"/>
                  <a:gd name="connsiteX0" fmla="*/ 4503978 w 4503978"/>
                  <a:gd name="connsiteY0" fmla="*/ 338921 h 567067"/>
                  <a:gd name="connsiteX1" fmla="*/ 3314700 w 4503978"/>
                  <a:gd name="connsiteY1" fmla="*/ 281317 h 567067"/>
                  <a:gd name="connsiteX2" fmla="*/ 2372303 w 4503978"/>
                  <a:gd name="connsiteY2" fmla="*/ 5319 h 567067"/>
                  <a:gd name="connsiteX3" fmla="*/ 0 w 4503978"/>
                  <a:gd name="connsiteY3" fmla="*/ 557542 h 567067"/>
                  <a:gd name="connsiteX4" fmla="*/ 0 w 4503978"/>
                  <a:gd name="connsiteY4" fmla="*/ 557542 h 567067"/>
                  <a:gd name="connsiteX5" fmla="*/ 28575 w 4503978"/>
                  <a:gd name="connsiteY5" fmla="*/ 567067 h 567067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46215 w 4546215"/>
                  <a:gd name="connsiteY0" fmla="*/ 353907 h 783666"/>
                  <a:gd name="connsiteX1" fmla="*/ 3356937 w 4546215"/>
                  <a:gd name="connsiteY1" fmla="*/ 296303 h 783666"/>
                  <a:gd name="connsiteX2" fmla="*/ 2414540 w 4546215"/>
                  <a:gd name="connsiteY2" fmla="*/ 20305 h 783666"/>
                  <a:gd name="connsiteX3" fmla="*/ 42237 w 4546215"/>
                  <a:gd name="connsiteY3" fmla="*/ 572528 h 783666"/>
                  <a:gd name="connsiteX4" fmla="*/ 42237 w 4546215"/>
                  <a:gd name="connsiteY4" fmla="*/ 572528 h 783666"/>
                  <a:gd name="connsiteX5" fmla="*/ 0 w 4546215"/>
                  <a:gd name="connsiteY5" fmla="*/ 783666 h 783666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689155 w 4689155"/>
                  <a:gd name="connsiteY0" fmla="*/ 353907 h 839654"/>
                  <a:gd name="connsiteX1" fmla="*/ 3499877 w 4689155"/>
                  <a:gd name="connsiteY1" fmla="*/ 296303 h 839654"/>
                  <a:gd name="connsiteX2" fmla="*/ 2557480 w 4689155"/>
                  <a:gd name="connsiteY2" fmla="*/ 20305 h 839654"/>
                  <a:gd name="connsiteX3" fmla="*/ 185177 w 4689155"/>
                  <a:gd name="connsiteY3" fmla="*/ 572528 h 839654"/>
                  <a:gd name="connsiteX4" fmla="*/ 149771 w 4689155"/>
                  <a:gd name="connsiteY4" fmla="*/ 839654 h 839654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9415 h 746120"/>
                  <a:gd name="connsiteX1" fmla="*/ 3314701 w 4477424"/>
                  <a:gd name="connsiteY1" fmla="*/ 252237 h 746120"/>
                  <a:gd name="connsiteX2" fmla="*/ 2345749 w 4477424"/>
                  <a:gd name="connsiteY2" fmla="*/ 15813 h 746120"/>
                  <a:gd name="connsiteX3" fmla="*/ 0 w 4477424"/>
                  <a:gd name="connsiteY3" fmla="*/ 746120 h 746120"/>
                  <a:gd name="connsiteX0" fmla="*/ 4477424 w 4477424"/>
                  <a:gd name="connsiteY0" fmla="*/ 269677 h 745531"/>
                  <a:gd name="connsiteX1" fmla="*/ 3314701 w 4477424"/>
                  <a:gd name="connsiteY1" fmla="*/ 251648 h 745531"/>
                  <a:gd name="connsiteX2" fmla="*/ 2345749 w 4477424"/>
                  <a:gd name="connsiteY2" fmla="*/ 15224 h 745531"/>
                  <a:gd name="connsiteX3" fmla="*/ 0 w 4477424"/>
                  <a:gd name="connsiteY3" fmla="*/ 745531 h 745531"/>
                  <a:gd name="connsiteX0" fmla="*/ 4512830 w 4512830"/>
                  <a:gd name="connsiteY0" fmla="*/ 289606 h 745673"/>
                  <a:gd name="connsiteX1" fmla="*/ 3314701 w 4512830"/>
                  <a:gd name="connsiteY1" fmla="*/ 251790 h 745673"/>
                  <a:gd name="connsiteX2" fmla="*/ 2345749 w 4512830"/>
                  <a:gd name="connsiteY2" fmla="*/ 15366 h 745673"/>
                  <a:gd name="connsiteX3" fmla="*/ 0 w 4512830"/>
                  <a:gd name="connsiteY3" fmla="*/ 745673 h 745673"/>
                  <a:gd name="connsiteX0" fmla="*/ 4472366 w 4472366"/>
                  <a:gd name="connsiteY0" fmla="*/ 289606 h 745673"/>
                  <a:gd name="connsiteX1" fmla="*/ 3314701 w 4472366"/>
                  <a:gd name="connsiteY1" fmla="*/ 251790 h 745673"/>
                  <a:gd name="connsiteX2" fmla="*/ 2345749 w 4472366"/>
                  <a:gd name="connsiteY2" fmla="*/ 15366 h 745673"/>
                  <a:gd name="connsiteX3" fmla="*/ 0 w 4472366"/>
                  <a:gd name="connsiteY3" fmla="*/ 745673 h 745673"/>
                  <a:gd name="connsiteX0" fmla="*/ 4647709 w 4647709"/>
                  <a:gd name="connsiteY0" fmla="*/ 289606 h 745673"/>
                  <a:gd name="connsiteX1" fmla="*/ 3314701 w 4647709"/>
                  <a:gd name="connsiteY1" fmla="*/ 251790 h 745673"/>
                  <a:gd name="connsiteX2" fmla="*/ 2345749 w 4647709"/>
                  <a:gd name="connsiteY2" fmla="*/ 15366 h 745673"/>
                  <a:gd name="connsiteX3" fmla="*/ 0 w 4647709"/>
                  <a:gd name="connsiteY3" fmla="*/ 745673 h 745673"/>
                  <a:gd name="connsiteX0" fmla="*/ 4553293 w 4553293"/>
                  <a:gd name="connsiteY0" fmla="*/ 289606 h 745673"/>
                  <a:gd name="connsiteX1" fmla="*/ 3314701 w 4553293"/>
                  <a:gd name="connsiteY1" fmla="*/ 251790 h 745673"/>
                  <a:gd name="connsiteX2" fmla="*/ 2345749 w 4553293"/>
                  <a:gd name="connsiteY2" fmla="*/ 15366 h 745673"/>
                  <a:gd name="connsiteX3" fmla="*/ 0 w 4553293"/>
                  <a:gd name="connsiteY3" fmla="*/ 745673 h 7456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53293" h="745673">
                    <a:moveTo>
                      <a:pt x="4553293" y="289606"/>
                    </a:moveTo>
                    <a:cubicBezTo>
                      <a:pt x="4539774" y="295805"/>
                      <a:pt x="3682625" y="297497"/>
                      <a:pt x="3314701" y="251790"/>
                    </a:cubicBezTo>
                    <a:cubicBezTo>
                      <a:pt x="2946777" y="206083"/>
                      <a:pt x="2898199" y="-66948"/>
                      <a:pt x="2345749" y="15366"/>
                    </a:cubicBezTo>
                    <a:cubicBezTo>
                      <a:pt x="1793299" y="97680"/>
                      <a:pt x="764196" y="460712"/>
                      <a:pt x="0" y="745673"/>
                    </a:cubicBezTo>
                  </a:path>
                </a:pathLst>
              </a:custGeom>
              <a:noFill/>
              <a:ln w="57150">
                <a:solidFill>
                  <a:schemeClr val="accent2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Arrow Connector 27"/>
              <p:cNvCxnSpPr/>
              <p:nvPr/>
            </p:nvCxnSpPr>
            <p:spPr>
              <a:xfrm flipH="1">
                <a:off x="8697416" y="4436974"/>
                <a:ext cx="936104" cy="0"/>
              </a:xfrm>
              <a:prstGeom prst="straightConnector1">
                <a:avLst/>
              </a:prstGeom>
              <a:ln w="57150">
                <a:solidFill>
                  <a:schemeClr val="accent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5" name="Freeform 24"/>
            <p:cNvSpPr/>
            <p:nvPr/>
          </p:nvSpPr>
          <p:spPr>
            <a:xfrm>
              <a:off x="6614999" y="5298493"/>
              <a:ext cx="2414408" cy="362755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2302 h 739007"/>
                <a:gd name="connsiteX1" fmla="*/ 2345749 w 4477424"/>
                <a:gd name="connsiteY1" fmla="*/ 8700 h 739007"/>
                <a:gd name="connsiteX2" fmla="*/ 0 w 4477424"/>
                <a:gd name="connsiteY2" fmla="*/ 739007 h 739007"/>
                <a:gd name="connsiteX0" fmla="*/ 4477424 w 4477424"/>
                <a:gd name="connsiteY0" fmla="*/ 41163 h 437868"/>
                <a:gd name="connsiteX1" fmla="*/ 1920878 w 4477424"/>
                <a:gd name="connsiteY1" fmla="*/ 63729 h 437868"/>
                <a:gd name="connsiteX2" fmla="*/ 0 w 4477424"/>
                <a:gd name="connsiteY2" fmla="*/ 437868 h 437868"/>
                <a:gd name="connsiteX0" fmla="*/ 4477424 w 4477424"/>
                <a:gd name="connsiteY0" fmla="*/ 32049 h 428754"/>
                <a:gd name="connsiteX1" fmla="*/ 1894324 w 4477424"/>
                <a:gd name="connsiteY1" fmla="*/ 84296 h 428754"/>
                <a:gd name="connsiteX2" fmla="*/ 0 w 4477424"/>
                <a:gd name="connsiteY2" fmla="*/ 428754 h 428754"/>
                <a:gd name="connsiteX0" fmla="*/ 4477424 w 4477424"/>
                <a:gd name="connsiteY0" fmla="*/ 23511 h 420216"/>
                <a:gd name="connsiteX1" fmla="*/ 1894324 w 4477424"/>
                <a:gd name="connsiteY1" fmla="*/ 75758 h 420216"/>
                <a:gd name="connsiteX2" fmla="*/ 0 w 4477424"/>
                <a:gd name="connsiteY2" fmla="*/ 420216 h 420216"/>
                <a:gd name="connsiteX0" fmla="*/ 4477424 w 4477424"/>
                <a:gd name="connsiteY0" fmla="*/ 0 h 396705"/>
                <a:gd name="connsiteX1" fmla="*/ 1894324 w 4477424"/>
                <a:gd name="connsiteY1" fmla="*/ 52247 h 396705"/>
                <a:gd name="connsiteX2" fmla="*/ 0 w 4477424"/>
                <a:gd name="connsiteY2" fmla="*/ 396705 h 396705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477424 w 4477424"/>
                <a:gd name="connsiteY0" fmla="*/ 66475 h 463180"/>
                <a:gd name="connsiteX1" fmla="*/ 2540483 w 4477424"/>
                <a:gd name="connsiteY1" fmla="*/ 0 h 463180"/>
                <a:gd name="connsiteX2" fmla="*/ 0 w 4477424"/>
                <a:gd name="connsiteY2" fmla="*/ 463180 h 463180"/>
                <a:gd name="connsiteX0" fmla="*/ 4247285 w 4247285"/>
                <a:gd name="connsiteY0" fmla="*/ 87976 h 494574"/>
                <a:gd name="connsiteX1" fmla="*/ 2310344 w 4247285"/>
                <a:gd name="connsiteY1" fmla="*/ 21501 h 494574"/>
                <a:gd name="connsiteX2" fmla="*/ 0 w 4247285"/>
                <a:gd name="connsiteY2" fmla="*/ 494575 h 494574"/>
                <a:gd name="connsiteX0" fmla="*/ 4300394 w 4300394"/>
                <a:gd name="connsiteY0" fmla="*/ 88649 h 505142"/>
                <a:gd name="connsiteX1" fmla="*/ 2363453 w 4300394"/>
                <a:gd name="connsiteY1" fmla="*/ 22174 h 505142"/>
                <a:gd name="connsiteX2" fmla="*/ 0 w 4300394"/>
                <a:gd name="connsiteY2" fmla="*/ 505142 h 505142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91356 h 547423"/>
                <a:gd name="connsiteX1" fmla="*/ 2407710 w 4344651"/>
                <a:gd name="connsiteY1" fmla="*/ 24881 h 547423"/>
                <a:gd name="connsiteX2" fmla="*/ 0 w 4344651"/>
                <a:gd name="connsiteY2" fmla="*/ 547423 h 547423"/>
                <a:gd name="connsiteX0" fmla="*/ 4344651 w 4344651"/>
                <a:gd name="connsiteY0" fmla="*/ 72342 h 528409"/>
                <a:gd name="connsiteX1" fmla="*/ 2407710 w 4344651"/>
                <a:gd name="connsiteY1" fmla="*/ 5867 h 528409"/>
                <a:gd name="connsiteX2" fmla="*/ 0 w 4344651"/>
                <a:gd name="connsiteY2" fmla="*/ 528409 h 528409"/>
                <a:gd name="connsiteX0" fmla="*/ 4344651 w 4344651"/>
                <a:gd name="connsiteY0" fmla="*/ 119745 h 575812"/>
                <a:gd name="connsiteX1" fmla="*/ 2248384 w 4344651"/>
                <a:gd name="connsiteY1" fmla="*/ 3802 h 575812"/>
                <a:gd name="connsiteX2" fmla="*/ 0 w 4344651"/>
                <a:gd name="connsiteY2" fmla="*/ 575812 h 575812"/>
                <a:gd name="connsiteX0" fmla="*/ 4335800 w 4335800"/>
                <a:gd name="connsiteY0" fmla="*/ 52178 h 617074"/>
                <a:gd name="connsiteX1" fmla="*/ 2248384 w 4335800"/>
                <a:gd name="connsiteY1" fmla="*/ 45064 h 617074"/>
                <a:gd name="connsiteX2" fmla="*/ 0 w 4335800"/>
                <a:gd name="connsiteY2" fmla="*/ 617074 h 617074"/>
                <a:gd name="connsiteX0" fmla="*/ 4335800 w 4335800"/>
                <a:gd name="connsiteY0" fmla="*/ 40556 h 605452"/>
                <a:gd name="connsiteX1" fmla="*/ 2248384 w 4335800"/>
                <a:gd name="connsiteY1" fmla="*/ 33442 h 605452"/>
                <a:gd name="connsiteX2" fmla="*/ 0 w 4335800"/>
                <a:gd name="connsiteY2" fmla="*/ 605452 h 605452"/>
                <a:gd name="connsiteX0" fmla="*/ 4335800 w 4335800"/>
                <a:gd name="connsiteY0" fmla="*/ 16188 h 581084"/>
                <a:gd name="connsiteX1" fmla="*/ 2248384 w 4335800"/>
                <a:gd name="connsiteY1" fmla="*/ 9074 h 581084"/>
                <a:gd name="connsiteX2" fmla="*/ 0 w 4335800"/>
                <a:gd name="connsiteY2" fmla="*/ 581084 h 581084"/>
                <a:gd name="connsiteX0" fmla="*/ 3397542 w 3397542"/>
                <a:gd name="connsiteY0" fmla="*/ 48144 h 603146"/>
                <a:gd name="connsiteX1" fmla="*/ 2248384 w 3397542"/>
                <a:gd name="connsiteY1" fmla="*/ 31136 h 603146"/>
                <a:gd name="connsiteX2" fmla="*/ 0 w 3397542"/>
                <a:gd name="connsiteY2" fmla="*/ 603146 h 603146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52771 h 607773"/>
                <a:gd name="connsiteX1" fmla="*/ 2248384 w 3397542"/>
                <a:gd name="connsiteY1" fmla="*/ 35763 h 607773"/>
                <a:gd name="connsiteX2" fmla="*/ 0 w 3397542"/>
                <a:gd name="connsiteY2" fmla="*/ 607773 h 607773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1452 h 586454"/>
                <a:gd name="connsiteX1" fmla="*/ 2248384 w 3397542"/>
                <a:gd name="connsiteY1" fmla="*/ 14444 h 586454"/>
                <a:gd name="connsiteX2" fmla="*/ 0 w 3397542"/>
                <a:gd name="connsiteY2" fmla="*/ 586454 h 586454"/>
                <a:gd name="connsiteX0" fmla="*/ 3397542 w 3397542"/>
                <a:gd name="connsiteY0" fmla="*/ 32330 h 617013"/>
                <a:gd name="connsiteX1" fmla="*/ 2248384 w 3397542"/>
                <a:gd name="connsiteY1" fmla="*/ 45003 h 617013"/>
                <a:gd name="connsiteX2" fmla="*/ 0 w 3397542"/>
                <a:gd name="connsiteY2" fmla="*/ 617013 h 617013"/>
                <a:gd name="connsiteX0" fmla="*/ 3397542 w 3397651"/>
                <a:gd name="connsiteY0" fmla="*/ 30053 h 614736"/>
                <a:gd name="connsiteX1" fmla="*/ 2248384 w 3397651"/>
                <a:gd name="connsiteY1" fmla="*/ 42726 h 614736"/>
                <a:gd name="connsiteX2" fmla="*/ 0 w 3397651"/>
                <a:gd name="connsiteY2" fmla="*/ 614736 h 614736"/>
                <a:gd name="connsiteX0" fmla="*/ 3388691 w 3388801"/>
                <a:gd name="connsiteY0" fmla="*/ 0 h 653937"/>
                <a:gd name="connsiteX1" fmla="*/ 2248384 w 3388801"/>
                <a:gd name="connsiteY1" fmla="*/ 81927 h 653937"/>
                <a:gd name="connsiteX2" fmla="*/ 0 w 3388801"/>
                <a:gd name="connsiteY2" fmla="*/ 653937 h 653937"/>
                <a:gd name="connsiteX0" fmla="*/ 3353285 w 3353394"/>
                <a:gd name="connsiteY0" fmla="*/ 0 h 515428"/>
                <a:gd name="connsiteX1" fmla="*/ 2212978 w 3353394"/>
                <a:gd name="connsiteY1" fmla="*/ 81927 h 515428"/>
                <a:gd name="connsiteX2" fmla="*/ 0 w 3353394"/>
                <a:gd name="connsiteY2" fmla="*/ 515428 h 515428"/>
                <a:gd name="connsiteX0" fmla="*/ 3353285 w 3353390"/>
                <a:gd name="connsiteY0" fmla="*/ 17770 h 533198"/>
                <a:gd name="connsiteX1" fmla="*/ 2186424 w 3353390"/>
                <a:gd name="connsiteY1" fmla="*/ 40336 h 533198"/>
                <a:gd name="connsiteX2" fmla="*/ 0 w 3353390"/>
                <a:gd name="connsiteY2" fmla="*/ 533198 h 533198"/>
                <a:gd name="connsiteX0" fmla="*/ 3353285 w 3353377"/>
                <a:gd name="connsiteY0" fmla="*/ 0 h 515428"/>
                <a:gd name="connsiteX1" fmla="*/ 2097909 w 3353377"/>
                <a:gd name="connsiteY1" fmla="*/ 52246 h 515428"/>
                <a:gd name="connsiteX2" fmla="*/ 0 w 3353377"/>
                <a:gd name="connsiteY2" fmla="*/ 515428 h 515428"/>
                <a:gd name="connsiteX0" fmla="*/ 3379839 w 3379931"/>
                <a:gd name="connsiteY0" fmla="*/ 2710 h 567606"/>
                <a:gd name="connsiteX1" fmla="*/ 2124463 w 3379931"/>
                <a:gd name="connsiteY1" fmla="*/ 54956 h 567606"/>
                <a:gd name="connsiteX2" fmla="*/ 0 w 3379931"/>
                <a:gd name="connsiteY2" fmla="*/ 567606 h 5676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79931" h="567606">
                  <a:moveTo>
                    <a:pt x="3379839" y="2710"/>
                  </a:moveTo>
                  <a:cubicBezTo>
                    <a:pt x="3389203" y="20127"/>
                    <a:pt x="2687769" y="-39193"/>
                    <a:pt x="2124463" y="54956"/>
                  </a:cubicBezTo>
                  <a:cubicBezTo>
                    <a:pt x="1561157" y="149105"/>
                    <a:pt x="622572" y="302432"/>
                    <a:pt x="0" y="567606"/>
                  </a:cubicBezTo>
                </a:path>
              </a:pathLst>
            </a:custGeom>
            <a:noFill/>
            <a:ln w="57150">
              <a:solidFill>
                <a:srgbClr val="376092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flipH="1">
              <a:off x="8998714" y="5299466"/>
              <a:ext cx="1290620" cy="0"/>
            </a:xfrm>
            <a:prstGeom prst="straightConnector1">
              <a:avLst/>
            </a:prstGeom>
            <a:ln w="57150">
              <a:solidFill>
                <a:srgbClr val="37609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Recovery from Slow Flight and the Incipient Stall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268759"/>
            <a:ext cx="8709348" cy="4030618"/>
          </a:xfrm>
        </p:spPr>
        <p:txBody>
          <a:bodyPr/>
          <a:lstStyle/>
          <a:p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If wing drops </a:t>
            </a:r>
            <a:r>
              <a:rPr lang="en-GB" dirty="0">
                <a:solidFill>
                  <a:srgbClr val="FF0000"/>
                </a:solidFill>
              </a:rPr>
              <a:t>do not attempt to pick it up with aileron</a:t>
            </a:r>
          </a:p>
          <a:p>
            <a:pPr lvl="1"/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Use opposite rudder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to 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prevent further yaw whilst initiating recovery as 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above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Once aircraft is a safe margin above the stalling speed 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Nose can be raised to initiate a </a:t>
            </a:r>
            <a:r>
              <a:rPr lang="en-GB" dirty="0" smtClean="0">
                <a:solidFill>
                  <a:srgbClr val="FF0000"/>
                </a:solidFill>
              </a:rPr>
              <a:t>full powered shallow climb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All controls can be used normally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6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1008534"/>
          </a:xfrm>
        </p:spPr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Effect of Flaps on </a:t>
            </a:r>
            <a:b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Slow Flight and Incipient Stall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486614"/>
            <a:ext cx="8709348" cy="4030618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Stalling speed is reduced with flaps extended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Wing will now produce the same lift at lower airspeed and stalling speed will be reduced</a:t>
            </a:r>
          </a:p>
          <a:p>
            <a:pPr lvl="1"/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Aircraft will have a lower achievable airspeed </a:t>
            </a:r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ie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it can fly more slowly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However the incipient stall characteristics may be more pronounced</a:t>
            </a:r>
          </a:p>
          <a:p>
            <a:pPr lvl="1"/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Nose attitude will be lower for a given power setting at the same airspeed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If nose not lowered when flaps extended airspeed will reduce and slow flight may be inadvertently entered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60912" y="2132855"/>
            <a:ext cx="5905084" cy="1006786"/>
            <a:chOff x="4160912" y="2132855"/>
            <a:chExt cx="5905084" cy="1006786"/>
          </a:xfrm>
        </p:grpSpPr>
        <p:sp>
          <p:nvSpPr>
            <p:cNvPr id="9" name="Up Arrow 8"/>
            <p:cNvSpPr/>
            <p:nvPr/>
          </p:nvSpPr>
          <p:spPr>
            <a:xfrm rot="5400000">
              <a:off x="6283666" y="1378254"/>
              <a:ext cx="663972" cy="2461208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glow rad="203200">
                <a:schemeClr val="bg1">
                  <a:alpha val="27000"/>
                </a:schemeClr>
              </a:glow>
              <a:outerShdw sx="1000" sy="1000" algn="ctr" rotWithShape="0">
                <a:srgbClr val="000000"/>
              </a:outerShdw>
              <a:reflection endPos="0" dir="5400000" sy="-100000" algn="bl" rotWithShape="0"/>
              <a:softEdge rad="0"/>
            </a:effectLst>
            <a:scene3d>
              <a:camera prst="orthographicFront"/>
              <a:lightRig rig="balanced" dir="t">
                <a:rot lat="0" lon="0" rev="0"/>
              </a:lightRig>
            </a:scene3d>
            <a:sp3d prstMaterial="translucentPowder">
              <a:bevelT w="0" h="95250"/>
              <a:bevelB w="0" h="0"/>
              <a:extrusionClr>
                <a:schemeClr val="bg1"/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ontent Placeholder 6"/>
            <p:cNvSpPr txBox="1">
              <a:spLocks/>
            </p:cNvSpPr>
            <p:nvPr/>
          </p:nvSpPr>
          <p:spPr bwMode="auto">
            <a:xfrm>
              <a:off x="4160912" y="2132855"/>
              <a:ext cx="2376264" cy="1006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44</a:t>
              </a:r>
              <a:r>
                <a:rPr lang="en-GB" sz="1200" dirty="0" smtClean="0">
                  <a:solidFill>
                    <a:srgbClr val="8E84BA"/>
                  </a:solidFill>
                </a:rPr>
                <a:t>mph (41KTS C42)</a:t>
              </a:r>
              <a:endParaRPr lang="en-GB" sz="1200" dirty="0">
                <a:solidFill>
                  <a:srgbClr val="8E84BA"/>
                </a:solidFill>
              </a:endParaRPr>
            </a:p>
          </p:txBody>
        </p:sp>
        <p:sp>
          <p:nvSpPr>
            <p:cNvPr id="5" name="Content Placeholder 6"/>
            <p:cNvSpPr txBox="1">
              <a:spLocks/>
            </p:cNvSpPr>
            <p:nvPr/>
          </p:nvSpPr>
          <p:spPr bwMode="auto">
            <a:xfrm>
              <a:off x="7761312" y="2132856"/>
              <a:ext cx="2304684" cy="1006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36</a:t>
              </a:r>
              <a:r>
                <a:rPr lang="en-GB" sz="1200" dirty="0" smtClean="0">
                  <a:solidFill>
                    <a:srgbClr val="8E84BA"/>
                  </a:solidFill>
                </a:rPr>
                <a:t>mph (32KTS C42)</a:t>
              </a:r>
              <a:endParaRPr lang="en-GB" sz="1200" dirty="0">
                <a:solidFill>
                  <a:srgbClr val="8E84B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2224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95300" y="476250"/>
            <a:ext cx="8915400" cy="1008534"/>
          </a:xfrm>
        </p:spPr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Recovery from Slow Flight </a:t>
            </a:r>
            <a:b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Incipient Stall with Flaps extended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486614"/>
            <a:ext cx="8709348" cy="4030618"/>
          </a:xfrm>
        </p:spPr>
        <p:txBody>
          <a:bodyPr/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If the flaps are extended make initial recovery in the normal manner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Establish climb 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Remember nose attitude will be lower to maintain airspeed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Once positive rate of climb retract flaps one stage at a time </a:t>
            </a: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Whist drag flap will reduce rate of climb both EV-97 and C42 will climb with drag flaps set </a:t>
            </a:r>
          </a:p>
          <a:p>
            <a:pPr marL="457200" lvl="1" indent="0">
              <a:buNone/>
            </a:pP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08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95300" y="188640"/>
            <a:ext cx="8915400" cy="792088"/>
          </a:xfrm>
        </p:spPr>
        <p:txBody>
          <a:bodyPr/>
          <a:lstStyle/>
          <a:p>
            <a: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Airmanship</a:t>
            </a:r>
            <a:r>
              <a:rPr lang="en-GB" sz="3200" dirty="0">
                <a:solidFill>
                  <a:srgbClr val="FF0000"/>
                </a:solidFill>
              </a:rPr>
              <a:t/>
            </a:r>
            <a:br>
              <a:rPr lang="en-GB" sz="3200" dirty="0">
                <a:solidFill>
                  <a:srgbClr val="FF0000"/>
                </a:solidFill>
              </a:rPr>
            </a:br>
            <a:endParaRPr lang="en-GB" sz="3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-360040" y="692696"/>
            <a:ext cx="2648744" cy="6093297"/>
            <a:chOff x="0" y="764703"/>
            <a:chExt cx="2648744" cy="6093297"/>
          </a:xfrm>
        </p:grpSpPr>
        <p:sp>
          <p:nvSpPr>
            <p:cNvPr id="14" name="Rectangle 13"/>
            <p:cNvSpPr/>
            <p:nvPr/>
          </p:nvSpPr>
          <p:spPr>
            <a:xfrm>
              <a:off x="0" y="5949280"/>
              <a:ext cx="2648744" cy="908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1142942" y="5877272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1136576" y="4869160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Oval 1"/>
            <p:cNvSpPr/>
            <p:nvPr/>
          </p:nvSpPr>
          <p:spPr>
            <a:xfrm>
              <a:off x="1136576" y="802432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1136576" y="1818928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1136576" y="2854221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1136576" y="3861048"/>
              <a:ext cx="864096" cy="86409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Content Placeholder 2"/>
            <p:cNvSpPr txBox="1">
              <a:spLocks/>
            </p:cNvSpPr>
            <p:nvPr/>
          </p:nvSpPr>
          <p:spPr bwMode="auto">
            <a:xfrm>
              <a:off x="1280592" y="1772816"/>
              <a:ext cx="792088" cy="4104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A</a:t>
              </a:r>
            </a:p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S</a:t>
              </a:r>
            </a:p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E</a:t>
              </a:r>
            </a:p>
            <a:p>
              <a:pPr marL="0" indent="0">
                <a:buFont typeface="Arial" charset="0"/>
                <a:buNone/>
              </a:pPr>
              <a:endParaRPr lang="en-GB" sz="5600" b="1" dirty="0">
                <a:solidFill>
                  <a:schemeClr val="bg1"/>
                </a:solidFill>
              </a:endParaRPr>
            </a:p>
            <a:p>
              <a:pPr marL="0" indent="0">
                <a:buFont typeface="Arial" charset="0"/>
                <a:buNone/>
              </a:pPr>
              <a:endParaRPr lang="en-GB" sz="5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 bwMode="auto">
            <a:xfrm>
              <a:off x="1280592" y="4797152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15" name="Content Placeholder 2"/>
            <p:cNvSpPr txBox="1">
              <a:spLocks/>
            </p:cNvSpPr>
            <p:nvPr/>
          </p:nvSpPr>
          <p:spPr bwMode="auto">
            <a:xfrm>
              <a:off x="1280592" y="5805263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L</a:t>
              </a:r>
            </a:p>
          </p:txBody>
        </p:sp>
        <p:sp>
          <p:nvSpPr>
            <p:cNvPr id="16" name="Content Placeholder 2"/>
            <p:cNvSpPr txBox="1">
              <a:spLocks/>
            </p:cNvSpPr>
            <p:nvPr/>
          </p:nvSpPr>
          <p:spPr bwMode="auto">
            <a:xfrm>
              <a:off x="1208584" y="764703"/>
              <a:ext cx="792088" cy="864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charset="0"/>
                <a:buNone/>
              </a:pPr>
              <a:r>
                <a:rPr lang="en-GB" sz="5600" b="1" dirty="0" smtClean="0">
                  <a:solidFill>
                    <a:schemeClr val="bg1"/>
                  </a:solidFill>
                </a:rPr>
                <a:t>H</a:t>
              </a:r>
            </a:p>
          </p:txBody>
        </p:sp>
      </p:grp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856656" y="908720"/>
            <a:ext cx="8208912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2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Height</a:t>
            </a:r>
            <a:r>
              <a:rPr lang="en-GB" dirty="0" smtClean="0"/>
              <a:t> – minimum 1000 AGL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Airframe</a:t>
            </a:r>
            <a:r>
              <a:rPr lang="en-GB" dirty="0" smtClean="0"/>
              <a:t> - flaps set as applicable, limit speed noted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Security</a:t>
            </a:r>
            <a:r>
              <a:rPr lang="en-GB" dirty="0" smtClean="0"/>
              <a:t> – straps loose articles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 smtClean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Engine</a:t>
            </a:r>
            <a:r>
              <a:rPr lang="en-GB" dirty="0" smtClean="0"/>
              <a:t> – Temperatures and Pressure OK, fuel level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Location</a:t>
            </a:r>
            <a:r>
              <a:rPr lang="en-GB" dirty="0" smtClean="0"/>
              <a:t> – Clear of </a:t>
            </a:r>
            <a:r>
              <a:rPr lang="en-GB" dirty="0" smtClean="0">
                <a:solidFill>
                  <a:srgbClr val="FF0000"/>
                </a:solidFill>
              </a:rPr>
              <a:t>A</a:t>
            </a:r>
            <a:r>
              <a:rPr lang="en-GB" dirty="0" smtClean="0"/>
              <a:t>irspace, </a:t>
            </a:r>
            <a:r>
              <a:rPr lang="en-GB" dirty="0" smtClean="0">
                <a:solidFill>
                  <a:srgbClr val="FF0000"/>
                </a:solidFill>
              </a:rPr>
              <a:t>B</a:t>
            </a:r>
            <a:r>
              <a:rPr lang="en-GB" dirty="0" smtClean="0"/>
              <a:t>uilt up areas, </a:t>
            </a:r>
            <a:r>
              <a:rPr lang="en-GB" dirty="0" smtClean="0">
                <a:solidFill>
                  <a:srgbClr val="FF0000"/>
                </a:solidFill>
              </a:rPr>
              <a:t>C</a:t>
            </a:r>
            <a:r>
              <a:rPr lang="en-GB" dirty="0" smtClean="0"/>
              <a:t>loud</a:t>
            </a:r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endParaRPr lang="en-GB" dirty="0"/>
          </a:p>
          <a:p>
            <a:pPr marL="0" indent="0">
              <a:lnSpc>
                <a:spcPts val="3400"/>
              </a:lnSpc>
              <a:buFont typeface="Arial" charset="0"/>
              <a:buNone/>
            </a:pPr>
            <a:r>
              <a:rPr lang="en-GB" dirty="0" smtClean="0">
                <a:solidFill>
                  <a:srgbClr val="FF0000"/>
                </a:solidFill>
              </a:rPr>
              <a:t>Lookout</a:t>
            </a:r>
            <a:r>
              <a:rPr lang="en-GB" dirty="0" smtClean="0"/>
              <a:t> – clearing turn to see all around, above, below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5242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364" y="2348880"/>
            <a:ext cx="8420100" cy="2160240"/>
          </a:xfrm>
        </p:spPr>
        <p:txBody>
          <a:bodyPr/>
          <a:lstStyle/>
          <a:p>
            <a:pPr algn="l"/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Exercise </a:t>
            </a: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10a</a:t>
            </a:r>
            <a: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Slow Flight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6536" y="4077072"/>
            <a:ext cx="6934200" cy="478904"/>
          </a:xfrm>
        </p:spPr>
        <p:txBody>
          <a:bodyPr/>
          <a:lstStyle/>
          <a:p>
            <a:pPr algn="l"/>
            <a:r>
              <a:rPr lang="en-GB" sz="8000" dirty="0" smtClean="0">
                <a:solidFill>
                  <a:srgbClr val="FF0000"/>
                </a:solidFill>
              </a:rPr>
              <a:t>Questions?</a:t>
            </a:r>
            <a:endParaRPr lang="en-GB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05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The Stall and Stalling Speed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268760"/>
            <a:ext cx="8709348" cy="1152027"/>
          </a:xfrm>
        </p:spPr>
        <p:txBody>
          <a:bodyPr/>
          <a:lstStyle/>
          <a:p>
            <a:r>
              <a:rPr lang="en-GB" dirty="0" smtClean="0"/>
              <a:t>In steady </a:t>
            </a:r>
            <a:r>
              <a:rPr lang="en-GB" dirty="0" smtClean="0">
                <a:solidFill>
                  <a:srgbClr val="FF0000"/>
                </a:solidFill>
              </a:rPr>
              <a:t>level </a:t>
            </a:r>
            <a:r>
              <a:rPr lang="en-GB" dirty="0" smtClean="0"/>
              <a:t>flight as airspeed is reduced angle of attack </a:t>
            </a:r>
            <a:r>
              <a:rPr lang="en-GB" dirty="0"/>
              <a:t>(AOA)</a:t>
            </a:r>
            <a:r>
              <a:rPr lang="en-GB" dirty="0" smtClean="0"/>
              <a:t> must be increased to increase lift</a:t>
            </a:r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344488" y="1412776"/>
            <a:ext cx="9561512" cy="5184575"/>
            <a:chOff x="344488" y="1412776"/>
            <a:chExt cx="9561512" cy="5184575"/>
          </a:xfrm>
        </p:grpSpPr>
        <p:sp>
          <p:nvSpPr>
            <p:cNvPr id="21" name="Content Placeholder 6"/>
            <p:cNvSpPr txBox="1">
              <a:spLocks/>
            </p:cNvSpPr>
            <p:nvPr/>
          </p:nvSpPr>
          <p:spPr bwMode="auto">
            <a:xfrm>
              <a:off x="344488" y="3789040"/>
              <a:ext cx="5184576" cy="2013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15000" dirty="0" smtClean="0">
                  <a:solidFill>
                    <a:srgbClr val="8E84BA"/>
                  </a:solidFill>
                </a:rPr>
                <a:t>90</a:t>
              </a:r>
              <a:r>
                <a:rPr lang="en-GB" sz="3600" dirty="0" smtClean="0">
                  <a:solidFill>
                    <a:srgbClr val="8E84BA"/>
                  </a:solidFill>
                </a:rPr>
                <a:t>mph</a:t>
              </a:r>
              <a:endParaRPr lang="en-GB" sz="3600" dirty="0">
                <a:solidFill>
                  <a:srgbClr val="8E84BA"/>
                </a:solidFill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405880" y="1412776"/>
              <a:ext cx="8500120" cy="5184575"/>
              <a:chOff x="1405880" y="1412776"/>
              <a:chExt cx="8500120" cy="5184575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447884">
                <a:off x="1405880" y="1412776"/>
                <a:ext cx="8500120" cy="4965175"/>
              </a:xfrm>
              <a:prstGeom prst="rect">
                <a:avLst/>
              </a:prstGeom>
            </p:spPr>
          </p:pic>
          <p:sp>
            <p:nvSpPr>
              <p:cNvPr id="22" name="Up Arrow 21"/>
              <p:cNvSpPr/>
              <p:nvPr/>
            </p:nvSpPr>
            <p:spPr>
              <a:xfrm>
                <a:off x="6105128" y="2175089"/>
                <a:ext cx="1000221" cy="2118007"/>
              </a:xfrm>
              <a:prstGeom prst="upArrow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glow rad="203200">
                  <a:schemeClr val="bg1">
                    <a:alpha val="27000"/>
                  </a:schemeClr>
                </a:glow>
                <a:outerShdw sx="1000" sy="1000" algn="ctr" rotWithShape="0">
                  <a:srgbClr val="000000"/>
                </a:outerShdw>
                <a:reflection endPos="0" dir="5400000" sy="-100000" algn="bl" rotWithShape="0"/>
                <a:softEdge rad="0"/>
              </a:effectLst>
              <a:scene3d>
                <a:camera prst="orthographicFront"/>
                <a:lightRig rig="balanced" dir="t">
                  <a:rot lat="0" lon="0" rev="0"/>
                </a:lightRig>
              </a:scene3d>
              <a:sp3d prstMaterial="translucentPowder">
                <a:bevelT w="0" h="95250"/>
                <a:bevelB w="0" h="0"/>
                <a:extrusionClr>
                  <a:schemeClr val="bg1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Up Arrow 22"/>
              <p:cNvSpPr/>
              <p:nvPr/>
            </p:nvSpPr>
            <p:spPr>
              <a:xfrm rot="10800000">
                <a:off x="6105129" y="4479344"/>
                <a:ext cx="1000221" cy="2118007"/>
              </a:xfrm>
              <a:prstGeom prst="upArrow">
                <a:avLst/>
              </a:prstGeom>
              <a:solidFill>
                <a:srgbClr val="002060"/>
              </a:solidFill>
              <a:ln>
                <a:noFill/>
              </a:ln>
              <a:effectLst>
                <a:glow rad="203200">
                  <a:schemeClr val="bg1">
                    <a:alpha val="27000"/>
                  </a:schemeClr>
                </a:glow>
                <a:outerShdw sx="1000" sy="1000" algn="ctr" rotWithShape="0">
                  <a:srgbClr val="000000"/>
                </a:outerShdw>
                <a:reflection endPos="0" dir="5400000" sy="-100000" algn="bl" rotWithShape="0"/>
                <a:softEdge rad="0"/>
              </a:effectLst>
              <a:scene3d>
                <a:camera prst="orthographicFront"/>
                <a:lightRig rig="balanced" dir="t">
                  <a:rot lat="0" lon="0" rev="0"/>
                </a:lightRig>
              </a:scene3d>
              <a:sp3d prstMaterial="translucentPowder">
                <a:bevelT w="0" h="95250"/>
                <a:bevelB w="0" h="0"/>
                <a:extrusionClr>
                  <a:schemeClr val="bg1"/>
                </a:extrusion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026" name="Picture 2" descr="C:\Users\Marcus\Desktop\10A assets\10a.3.png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1434180">
                <a:off x="5208988" y="3523329"/>
                <a:ext cx="2512692" cy="17183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1027" name="Group 1026"/>
              <p:cNvGrpSpPr/>
              <p:nvPr/>
            </p:nvGrpSpPr>
            <p:grpSpPr>
              <a:xfrm>
                <a:off x="3986784" y="4077072"/>
                <a:ext cx="5646736" cy="717895"/>
                <a:chOff x="3986784" y="4148942"/>
                <a:chExt cx="5646736" cy="717895"/>
              </a:xfrm>
            </p:grpSpPr>
            <p:sp>
              <p:nvSpPr>
                <p:cNvPr id="17" name="Freeform 16"/>
                <p:cNvSpPr/>
                <p:nvPr/>
              </p:nvSpPr>
              <p:spPr>
                <a:xfrm>
                  <a:off x="3986784" y="4148942"/>
                  <a:ext cx="4899754" cy="717895"/>
                </a:xfrm>
                <a:custGeom>
                  <a:avLst/>
                  <a:gdLst>
                    <a:gd name="connsiteX0" fmla="*/ 4486275 w 4486275"/>
                    <a:gd name="connsiteY0" fmla="*/ 309585 h 595335"/>
                    <a:gd name="connsiteX1" fmla="*/ 3314700 w 4486275"/>
                    <a:gd name="connsiteY1" fmla="*/ 309585 h 595335"/>
                    <a:gd name="connsiteX2" fmla="*/ 2505075 w 4486275"/>
                    <a:gd name="connsiteY2" fmla="*/ 4785 h 595335"/>
                    <a:gd name="connsiteX3" fmla="*/ 0 w 4486275"/>
                    <a:gd name="connsiteY3" fmla="*/ 585810 h 595335"/>
                    <a:gd name="connsiteX4" fmla="*/ 0 w 4486275"/>
                    <a:gd name="connsiteY4" fmla="*/ 585810 h 595335"/>
                    <a:gd name="connsiteX5" fmla="*/ 28575 w 4486275"/>
                    <a:gd name="connsiteY5" fmla="*/ 595335 h 595335"/>
                    <a:gd name="connsiteX0" fmla="*/ 4503978 w 4503978"/>
                    <a:gd name="connsiteY0" fmla="*/ 367327 h 595473"/>
                    <a:gd name="connsiteX1" fmla="*/ 3314700 w 4503978"/>
                    <a:gd name="connsiteY1" fmla="*/ 309723 h 595473"/>
                    <a:gd name="connsiteX2" fmla="*/ 2505075 w 4503978"/>
                    <a:gd name="connsiteY2" fmla="*/ 4923 h 595473"/>
                    <a:gd name="connsiteX3" fmla="*/ 0 w 4503978"/>
                    <a:gd name="connsiteY3" fmla="*/ 585948 h 595473"/>
                    <a:gd name="connsiteX4" fmla="*/ 0 w 4503978"/>
                    <a:gd name="connsiteY4" fmla="*/ 585948 h 595473"/>
                    <a:gd name="connsiteX5" fmla="*/ 28575 w 4503978"/>
                    <a:gd name="connsiteY5" fmla="*/ 595473 h 595473"/>
                    <a:gd name="connsiteX0" fmla="*/ 4503978 w 4503978"/>
                    <a:gd name="connsiteY0" fmla="*/ 367327 h 595473"/>
                    <a:gd name="connsiteX1" fmla="*/ 3314700 w 4503978"/>
                    <a:gd name="connsiteY1" fmla="*/ 309723 h 595473"/>
                    <a:gd name="connsiteX2" fmla="*/ 2505075 w 4503978"/>
                    <a:gd name="connsiteY2" fmla="*/ 4923 h 595473"/>
                    <a:gd name="connsiteX3" fmla="*/ 0 w 4503978"/>
                    <a:gd name="connsiteY3" fmla="*/ 585948 h 595473"/>
                    <a:gd name="connsiteX4" fmla="*/ 0 w 4503978"/>
                    <a:gd name="connsiteY4" fmla="*/ 585948 h 595473"/>
                    <a:gd name="connsiteX5" fmla="*/ 28575 w 4503978"/>
                    <a:gd name="connsiteY5" fmla="*/ 595473 h 595473"/>
                    <a:gd name="connsiteX0" fmla="*/ 4503978 w 4503978"/>
                    <a:gd name="connsiteY0" fmla="*/ 368150 h 596296"/>
                    <a:gd name="connsiteX1" fmla="*/ 3314700 w 4503978"/>
                    <a:gd name="connsiteY1" fmla="*/ 310546 h 596296"/>
                    <a:gd name="connsiteX2" fmla="*/ 2505075 w 4503978"/>
                    <a:gd name="connsiteY2" fmla="*/ 5746 h 596296"/>
                    <a:gd name="connsiteX3" fmla="*/ 0 w 4503978"/>
                    <a:gd name="connsiteY3" fmla="*/ 586771 h 596296"/>
                    <a:gd name="connsiteX4" fmla="*/ 0 w 4503978"/>
                    <a:gd name="connsiteY4" fmla="*/ 586771 h 596296"/>
                    <a:gd name="connsiteX5" fmla="*/ 28575 w 4503978"/>
                    <a:gd name="connsiteY5" fmla="*/ 596296 h 596296"/>
                    <a:gd name="connsiteX0" fmla="*/ 4503978 w 4503978"/>
                    <a:gd name="connsiteY0" fmla="*/ 338921 h 567067"/>
                    <a:gd name="connsiteX1" fmla="*/ 3314700 w 4503978"/>
                    <a:gd name="connsiteY1" fmla="*/ 281317 h 567067"/>
                    <a:gd name="connsiteX2" fmla="*/ 2372303 w 4503978"/>
                    <a:gd name="connsiteY2" fmla="*/ 5319 h 567067"/>
                    <a:gd name="connsiteX3" fmla="*/ 0 w 4503978"/>
                    <a:gd name="connsiteY3" fmla="*/ 557542 h 567067"/>
                    <a:gd name="connsiteX4" fmla="*/ 0 w 4503978"/>
                    <a:gd name="connsiteY4" fmla="*/ 557542 h 567067"/>
                    <a:gd name="connsiteX5" fmla="*/ 28575 w 4503978"/>
                    <a:gd name="connsiteY5" fmla="*/ 567067 h 567067"/>
                    <a:gd name="connsiteX0" fmla="*/ 4503978 w 4503978"/>
                    <a:gd name="connsiteY0" fmla="*/ 353907 h 582053"/>
                    <a:gd name="connsiteX1" fmla="*/ 3314700 w 4503978"/>
                    <a:gd name="connsiteY1" fmla="*/ 296303 h 582053"/>
                    <a:gd name="connsiteX2" fmla="*/ 2372303 w 4503978"/>
                    <a:gd name="connsiteY2" fmla="*/ 20305 h 582053"/>
                    <a:gd name="connsiteX3" fmla="*/ 0 w 4503978"/>
                    <a:gd name="connsiteY3" fmla="*/ 572528 h 582053"/>
                    <a:gd name="connsiteX4" fmla="*/ 0 w 4503978"/>
                    <a:gd name="connsiteY4" fmla="*/ 572528 h 582053"/>
                    <a:gd name="connsiteX5" fmla="*/ 28575 w 4503978"/>
                    <a:gd name="connsiteY5" fmla="*/ 582053 h 582053"/>
                    <a:gd name="connsiteX0" fmla="*/ 4503978 w 4503978"/>
                    <a:gd name="connsiteY0" fmla="*/ 353907 h 582053"/>
                    <a:gd name="connsiteX1" fmla="*/ 3314700 w 4503978"/>
                    <a:gd name="connsiteY1" fmla="*/ 296303 h 582053"/>
                    <a:gd name="connsiteX2" fmla="*/ 2372303 w 4503978"/>
                    <a:gd name="connsiteY2" fmla="*/ 20305 h 582053"/>
                    <a:gd name="connsiteX3" fmla="*/ 0 w 4503978"/>
                    <a:gd name="connsiteY3" fmla="*/ 572528 h 582053"/>
                    <a:gd name="connsiteX4" fmla="*/ 0 w 4503978"/>
                    <a:gd name="connsiteY4" fmla="*/ 572528 h 582053"/>
                    <a:gd name="connsiteX5" fmla="*/ 28575 w 4503978"/>
                    <a:gd name="connsiteY5" fmla="*/ 582053 h 582053"/>
                    <a:gd name="connsiteX0" fmla="*/ 4546215 w 4546215"/>
                    <a:gd name="connsiteY0" fmla="*/ 353907 h 783666"/>
                    <a:gd name="connsiteX1" fmla="*/ 3356937 w 4546215"/>
                    <a:gd name="connsiteY1" fmla="*/ 296303 h 783666"/>
                    <a:gd name="connsiteX2" fmla="*/ 2414540 w 4546215"/>
                    <a:gd name="connsiteY2" fmla="*/ 20305 h 783666"/>
                    <a:gd name="connsiteX3" fmla="*/ 42237 w 4546215"/>
                    <a:gd name="connsiteY3" fmla="*/ 572528 h 783666"/>
                    <a:gd name="connsiteX4" fmla="*/ 42237 w 4546215"/>
                    <a:gd name="connsiteY4" fmla="*/ 572528 h 783666"/>
                    <a:gd name="connsiteX5" fmla="*/ 0 w 4546215"/>
                    <a:gd name="connsiteY5" fmla="*/ 783666 h 783666"/>
                    <a:gd name="connsiteX0" fmla="*/ 4503978 w 4503978"/>
                    <a:gd name="connsiteY0" fmla="*/ 353907 h 572528"/>
                    <a:gd name="connsiteX1" fmla="*/ 3314700 w 4503978"/>
                    <a:gd name="connsiteY1" fmla="*/ 296303 h 572528"/>
                    <a:gd name="connsiteX2" fmla="*/ 2372303 w 4503978"/>
                    <a:gd name="connsiteY2" fmla="*/ 20305 h 572528"/>
                    <a:gd name="connsiteX3" fmla="*/ 0 w 4503978"/>
                    <a:gd name="connsiteY3" fmla="*/ 572528 h 572528"/>
                    <a:gd name="connsiteX4" fmla="*/ 0 w 4503978"/>
                    <a:gd name="connsiteY4" fmla="*/ 572528 h 572528"/>
                    <a:gd name="connsiteX0" fmla="*/ 4503978 w 4503978"/>
                    <a:gd name="connsiteY0" fmla="*/ 353907 h 572528"/>
                    <a:gd name="connsiteX1" fmla="*/ 3314700 w 4503978"/>
                    <a:gd name="connsiteY1" fmla="*/ 296303 h 572528"/>
                    <a:gd name="connsiteX2" fmla="*/ 2372303 w 4503978"/>
                    <a:gd name="connsiteY2" fmla="*/ 20305 h 572528"/>
                    <a:gd name="connsiteX3" fmla="*/ 0 w 4503978"/>
                    <a:gd name="connsiteY3" fmla="*/ 572528 h 572528"/>
                    <a:gd name="connsiteX4" fmla="*/ 0 w 4503978"/>
                    <a:gd name="connsiteY4" fmla="*/ 572528 h 572528"/>
                    <a:gd name="connsiteX0" fmla="*/ 4689155 w 4689155"/>
                    <a:gd name="connsiteY0" fmla="*/ 353907 h 839654"/>
                    <a:gd name="connsiteX1" fmla="*/ 3499877 w 4689155"/>
                    <a:gd name="connsiteY1" fmla="*/ 296303 h 839654"/>
                    <a:gd name="connsiteX2" fmla="*/ 2557480 w 4689155"/>
                    <a:gd name="connsiteY2" fmla="*/ 20305 h 839654"/>
                    <a:gd name="connsiteX3" fmla="*/ 185177 w 4689155"/>
                    <a:gd name="connsiteY3" fmla="*/ 572528 h 839654"/>
                    <a:gd name="connsiteX4" fmla="*/ 149771 w 4689155"/>
                    <a:gd name="connsiteY4" fmla="*/ 839654 h 839654"/>
                    <a:gd name="connsiteX0" fmla="*/ 4503978 w 4503978"/>
                    <a:gd name="connsiteY0" fmla="*/ 353907 h 572528"/>
                    <a:gd name="connsiteX1" fmla="*/ 3314700 w 4503978"/>
                    <a:gd name="connsiteY1" fmla="*/ 296303 h 572528"/>
                    <a:gd name="connsiteX2" fmla="*/ 2372303 w 4503978"/>
                    <a:gd name="connsiteY2" fmla="*/ 20305 h 572528"/>
                    <a:gd name="connsiteX3" fmla="*/ 0 w 4503978"/>
                    <a:gd name="connsiteY3" fmla="*/ 572528 h 572528"/>
                    <a:gd name="connsiteX0" fmla="*/ 4477424 w 4477424"/>
                    <a:gd name="connsiteY0" fmla="*/ 345911 h 742616"/>
                    <a:gd name="connsiteX1" fmla="*/ 3288146 w 4477424"/>
                    <a:gd name="connsiteY1" fmla="*/ 288307 h 742616"/>
                    <a:gd name="connsiteX2" fmla="*/ 2345749 w 4477424"/>
                    <a:gd name="connsiteY2" fmla="*/ 12309 h 742616"/>
                    <a:gd name="connsiteX3" fmla="*/ 0 w 4477424"/>
                    <a:gd name="connsiteY3" fmla="*/ 742616 h 742616"/>
                    <a:gd name="connsiteX0" fmla="*/ 4477424 w 4477424"/>
                    <a:gd name="connsiteY0" fmla="*/ 345911 h 742616"/>
                    <a:gd name="connsiteX1" fmla="*/ 3288146 w 4477424"/>
                    <a:gd name="connsiteY1" fmla="*/ 288307 h 742616"/>
                    <a:gd name="connsiteX2" fmla="*/ 2345749 w 4477424"/>
                    <a:gd name="connsiteY2" fmla="*/ 12309 h 742616"/>
                    <a:gd name="connsiteX3" fmla="*/ 0 w 4477424"/>
                    <a:gd name="connsiteY3" fmla="*/ 742616 h 742616"/>
                    <a:gd name="connsiteX0" fmla="*/ 4477424 w 4477424"/>
                    <a:gd name="connsiteY0" fmla="*/ 345911 h 742616"/>
                    <a:gd name="connsiteX1" fmla="*/ 3288146 w 4477424"/>
                    <a:gd name="connsiteY1" fmla="*/ 288307 h 742616"/>
                    <a:gd name="connsiteX2" fmla="*/ 2345749 w 4477424"/>
                    <a:gd name="connsiteY2" fmla="*/ 12309 h 742616"/>
                    <a:gd name="connsiteX3" fmla="*/ 0 w 4477424"/>
                    <a:gd name="connsiteY3" fmla="*/ 742616 h 742616"/>
                    <a:gd name="connsiteX0" fmla="*/ 4477424 w 4477424"/>
                    <a:gd name="connsiteY0" fmla="*/ 349415 h 746120"/>
                    <a:gd name="connsiteX1" fmla="*/ 3314701 w 4477424"/>
                    <a:gd name="connsiteY1" fmla="*/ 252237 h 746120"/>
                    <a:gd name="connsiteX2" fmla="*/ 2345749 w 4477424"/>
                    <a:gd name="connsiteY2" fmla="*/ 15813 h 746120"/>
                    <a:gd name="connsiteX3" fmla="*/ 0 w 4477424"/>
                    <a:gd name="connsiteY3" fmla="*/ 746120 h 746120"/>
                    <a:gd name="connsiteX0" fmla="*/ 4477424 w 4477424"/>
                    <a:gd name="connsiteY0" fmla="*/ 269677 h 745531"/>
                    <a:gd name="connsiteX1" fmla="*/ 3314701 w 4477424"/>
                    <a:gd name="connsiteY1" fmla="*/ 251648 h 745531"/>
                    <a:gd name="connsiteX2" fmla="*/ 2345749 w 4477424"/>
                    <a:gd name="connsiteY2" fmla="*/ 15224 h 745531"/>
                    <a:gd name="connsiteX3" fmla="*/ 0 w 4477424"/>
                    <a:gd name="connsiteY3" fmla="*/ 745531 h 745531"/>
                    <a:gd name="connsiteX0" fmla="*/ 4512830 w 4512830"/>
                    <a:gd name="connsiteY0" fmla="*/ 289606 h 745673"/>
                    <a:gd name="connsiteX1" fmla="*/ 3314701 w 4512830"/>
                    <a:gd name="connsiteY1" fmla="*/ 251790 h 745673"/>
                    <a:gd name="connsiteX2" fmla="*/ 2345749 w 4512830"/>
                    <a:gd name="connsiteY2" fmla="*/ 15366 h 745673"/>
                    <a:gd name="connsiteX3" fmla="*/ 0 w 4512830"/>
                    <a:gd name="connsiteY3" fmla="*/ 745673 h 745673"/>
                    <a:gd name="connsiteX0" fmla="*/ 4472366 w 4472366"/>
                    <a:gd name="connsiteY0" fmla="*/ 289606 h 745673"/>
                    <a:gd name="connsiteX1" fmla="*/ 3314701 w 4472366"/>
                    <a:gd name="connsiteY1" fmla="*/ 251790 h 745673"/>
                    <a:gd name="connsiteX2" fmla="*/ 2345749 w 4472366"/>
                    <a:gd name="connsiteY2" fmla="*/ 15366 h 745673"/>
                    <a:gd name="connsiteX3" fmla="*/ 0 w 4472366"/>
                    <a:gd name="connsiteY3" fmla="*/ 745673 h 745673"/>
                    <a:gd name="connsiteX0" fmla="*/ 4647709 w 4647709"/>
                    <a:gd name="connsiteY0" fmla="*/ 289606 h 745673"/>
                    <a:gd name="connsiteX1" fmla="*/ 3314701 w 4647709"/>
                    <a:gd name="connsiteY1" fmla="*/ 251790 h 745673"/>
                    <a:gd name="connsiteX2" fmla="*/ 2345749 w 4647709"/>
                    <a:gd name="connsiteY2" fmla="*/ 15366 h 745673"/>
                    <a:gd name="connsiteX3" fmla="*/ 0 w 4647709"/>
                    <a:gd name="connsiteY3" fmla="*/ 745673 h 745673"/>
                    <a:gd name="connsiteX0" fmla="*/ 4553293 w 4553293"/>
                    <a:gd name="connsiteY0" fmla="*/ 289606 h 745673"/>
                    <a:gd name="connsiteX1" fmla="*/ 3314701 w 4553293"/>
                    <a:gd name="connsiteY1" fmla="*/ 251790 h 745673"/>
                    <a:gd name="connsiteX2" fmla="*/ 2345749 w 4553293"/>
                    <a:gd name="connsiteY2" fmla="*/ 15366 h 745673"/>
                    <a:gd name="connsiteX3" fmla="*/ 0 w 4553293"/>
                    <a:gd name="connsiteY3" fmla="*/ 745673 h 7456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553293" h="745673">
                      <a:moveTo>
                        <a:pt x="4553293" y="289606"/>
                      </a:moveTo>
                      <a:cubicBezTo>
                        <a:pt x="4539774" y="295805"/>
                        <a:pt x="3682625" y="297497"/>
                        <a:pt x="3314701" y="251790"/>
                      </a:cubicBezTo>
                      <a:cubicBezTo>
                        <a:pt x="2946777" y="206083"/>
                        <a:pt x="2898199" y="-66948"/>
                        <a:pt x="2345749" y="15366"/>
                      </a:cubicBezTo>
                      <a:cubicBezTo>
                        <a:pt x="1793299" y="97680"/>
                        <a:pt x="764196" y="460712"/>
                        <a:pt x="0" y="745673"/>
                      </a:cubicBezTo>
                    </a:path>
                  </a:pathLst>
                </a:custGeom>
                <a:noFill/>
                <a:ln w="57150">
                  <a:solidFill>
                    <a:schemeClr val="accent2"/>
                  </a:solidFill>
                  <a:headEnd type="none" w="med" len="med"/>
                  <a:tailEnd type="arrow" w="med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5" name="Straight Arrow Connector 24"/>
                <p:cNvCxnSpPr/>
                <p:nvPr/>
              </p:nvCxnSpPr>
              <p:spPr>
                <a:xfrm flipH="1">
                  <a:off x="8697416" y="4436974"/>
                  <a:ext cx="936104" cy="0"/>
                </a:xfrm>
                <a:prstGeom prst="straightConnector1">
                  <a:avLst/>
                </a:prstGeom>
                <a:ln w="57150">
                  <a:solidFill>
                    <a:schemeClr val="accent2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Freeform 26"/>
              <p:cNvSpPr/>
              <p:nvPr/>
            </p:nvSpPr>
            <p:spPr>
              <a:xfrm>
                <a:off x="4098427" y="4525005"/>
                <a:ext cx="3637113" cy="546462"/>
              </a:xfrm>
              <a:custGeom>
                <a:avLst/>
                <a:gdLst>
                  <a:gd name="connsiteX0" fmla="*/ 4486275 w 4486275"/>
                  <a:gd name="connsiteY0" fmla="*/ 309585 h 595335"/>
                  <a:gd name="connsiteX1" fmla="*/ 3314700 w 4486275"/>
                  <a:gd name="connsiteY1" fmla="*/ 309585 h 595335"/>
                  <a:gd name="connsiteX2" fmla="*/ 2505075 w 4486275"/>
                  <a:gd name="connsiteY2" fmla="*/ 4785 h 595335"/>
                  <a:gd name="connsiteX3" fmla="*/ 0 w 4486275"/>
                  <a:gd name="connsiteY3" fmla="*/ 585810 h 595335"/>
                  <a:gd name="connsiteX4" fmla="*/ 0 w 4486275"/>
                  <a:gd name="connsiteY4" fmla="*/ 585810 h 595335"/>
                  <a:gd name="connsiteX5" fmla="*/ 28575 w 4486275"/>
                  <a:gd name="connsiteY5" fmla="*/ 595335 h 595335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7327 h 595473"/>
                  <a:gd name="connsiteX1" fmla="*/ 3314700 w 4503978"/>
                  <a:gd name="connsiteY1" fmla="*/ 309723 h 595473"/>
                  <a:gd name="connsiteX2" fmla="*/ 2505075 w 4503978"/>
                  <a:gd name="connsiteY2" fmla="*/ 4923 h 595473"/>
                  <a:gd name="connsiteX3" fmla="*/ 0 w 4503978"/>
                  <a:gd name="connsiteY3" fmla="*/ 585948 h 595473"/>
                  <a:gd name="connsiteX4" fmla="*/ 0 w 4503978"/>
                  <a:gd name="connsiteY4" fmla="*/ 585948 h 595473"/>
                  <a:gd name="connsiteX5" fmla="*/ 28575 w 4503978"/>
                  <a:gd name="connsiteY5" fmla="*/ 595473 h 595473"/>
                  <a:gd name="connsiteX0" fmla="*/ 4503978 w 4503978"/>
                  <a:gd name="connsiteY0" fmla="*/ 368150 h 596296"/>
                  <a:gd name="connsiteX1" fmla="*/ 3314700 w 4503978"/>
                  <a:gd name="connsiteY1" fmla="*/ 310546 h 596296"/>
                  <a:gd name="connsiteX2" fmla="*/ 2505075 w 4503978"/>
                  <a:gd name="connsiteY2" fmla="*/ 5746 h 596296"/>
                  <a:gd name="connsiteX3" fmla="*/ 0 w 4503978"/>
                  <a:gd name="connsiteY3" fmla="*/ 586771 h 596296"/>
                  <a:gd name="connsiteX4" fmla="*/ 0 w 4503978"/>
                  <a:gd name="connsiteY4" fmla="*/ 586771 h 596296"/>
                  <a:gd name="connsiteX5" fmla="*/ 28575 w 4503978"/>
                  <a:gd name="connsiteY5" fmla="*/ 596296 h 596296"/>
                  <a:gd name="connsiteX0" fmla="*/ 4503978 w 4503978"/>
                  <a:gd name="connsiteY0" fmla="*/ 338921 h 567067"/>
                  <a:gd name="connsiteX1" fmla="*/ 3314700 w 4503978"/>
                  <a:gd name="connsiteY1" fmla="*/ 281317 h 567067"/>
                  <a:gd name="connsiteX2" fmla="*/ 2372303 w 4503978"/>
                  <a:gd name="connsiteY2" fmla="*/ 5319 h 567067"/>
                  <a:gd name="connsiteX3" fmla="*/ 0 w 4503978"/>
                  <a:gd name="connsiteY3" fmla="*/ 557542 h 567067"/>
                  <a:gd name="connsiteX4" fmla="*/ 0 w 4503978"/>
                  <a:gd name="connsiteY4" fmla="*/ 557542 h 567067"/>
                  <a:gd name="connsiteX5" fmla="*/ 28575 w 4503978"/>
                  <a:gd name="connsiteY5" fmla="*/ 567067 h 567067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03978 w 4503978"/>
                  <a:gd name="connsiteY0" fmla="*/ 353907 h 582053"/>
                  <a:gd name="connsiteX1" fmla="*/ 3314700 w 4503978"/>
                  <a:gd name="connsiteY1" fmla="*/ 296303 h 582053"/>
                  <a:gd name="connsiteX2" fmla="*/ 2372303 w 4503978"/>
                  <a:gd name="connsiteY2" fmla="*/ 20305 h 582053"/>
                  <a:gd name="connsiteX3" fmla="*/ 0 w 4503978"/>
                  <a:gd name="connsiteY3" fmla="*/ 572528 h 582053"/>
                  <a:gd name="connsiteX4" fmla="*/ 0 w 4503978"/>
                  <a:gd name="connsiteY4" fmla="*/ 572528 h 582053"/>
                  <a:gd name="connsiteX5" fmla="*/ 28575 w 4503978"/>
                  <a:gd name="connsiteY5" fmla="*/ 582053 h 582053"/>
                  <a:gd name="connsiteX0" fmla="*/ 4546215 w 4546215"/>
                  <a:gd name="connsiteY0" fmla="*/ 353907 h 783666"/>
                  <a:gd name="connsiteX1" fmla="*/ 3356937 w 4546215"/>
                  <a:gd name="connsiteY1" fmla="*/ 296303 h 783666"/>
                  <a:gd name="connsiteX2" fmla="*/ 2414540 w 4546215"/>
                  <a:gd name="connsiteY2" fmla="*/ 20305 h 783666"/>
                  <a:gd name="connsiteX3" fmla="*/ 42237 w 4546215"/>
                  <a:gd name="connsiteY3" fmla="*/ 572528 h 783666"/>
                  <a:gd name="connsiteX4" fmla="*/ 42237 w 4546215"/>
                  <a:gd name="connsiteY4" fmla="*/ 572528 h 783666"/>
                  <a:gd name="connsiteX5" fmla="*/ 0 w 4546215"/>
                  <a:gd name="connsiteY5" fmla="*/ 783666 h 783666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4" fmla="*/ 0 w 4503978"/>
                  <a:gd name="connsiteY4" fmla="*/ 572528 h 572528"/>
                  <a:gd name="connsiteX0" fmla="*/ 4689155 w 4689155"/>
                  <a:gd name="connsiteY0" fmla="*/ 353907 h 839654"/>
                  <a:gd name="connsiteX1" fmla="*/ 3499877 w 4689155"/>
                  <a:gd name="connsiteY1" fmla="*/ 296303 h 839654"/>
                  <a:gd name="connsiteX2" fmla="*/ 2557480 w 4689155"/>
                  <a:gd name="connsiteY2" fmla="*/ 20305 h 839654"/>
                  <a:gd name="connsiteX3" fmla="*/ 185177 w 4689155"/>
                  <a:gd name="connsiteY3" fmla="*/ 572528 h 839654"/>
                  <a:gd name="connsiteX4" fmla="*/ 149771 w 4689155"/>
                  <a:gd name="connsiteY4" fmla="*/ 839654 h 839654"/>
                  <a:gd name="connsiteX0" fmla="*/ 4503978 w 4503978"/>
                  <a:gd name="connsiteY0" fmla="*/ 353907 h 572528"/>
                  <a:gd name="connsiteX1" fmla="*/ 3314700 w 4503978"/>
                  <a:gd name="connsiteY1" fmla="*/ 296303 h 572528"/>
                  <a:gd name="connsiteX2" fmla="*/ 2372303 w 4503978"/>
                  <a:gd name="connsiteY2" fmla="*/ 20305 h 572528"/>
                  <a:gd name="connsiteX3" fmla="*/ 0 w 4503978"/>
                  <a:gd name="connsiteY3" fmla="*/ 572528 h 572528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5911 h 742616"/>
                  <a:gd name="connsiteX1" fmla="*/ 3288146 w 4477424"/>
                  <a:gd name="connsiteY1" fmla="*/ 288307 h 742616"/>
                  <a:gd name="connsiteX2" fmla="*/ 2345749 w 4477424"/>
                  <a:gd name="connsiteY2" fmla="*/ 12309 h 742616"/>
                  <a:gd name="connsiteX3" fmla="*/ 0 w 4477424"/>
                  <a:gd name="connsiteY3" fmla="*/ 742616 h 742616"/>
                  <a:gd name="connsiteX0" fmla="*/ 4477424 w 4477424"/>
                  <a:gd name="connsiteY0" fmla="*/ 342302 h 739007"/>
                  <a:gd name="connsiteX1" fmla="*/ 2345749 w 4477424"/>
                  <a:gd name="connsiteY1" fmla="*/ 8700 h 739007"/>
                  <a:gd name="connsiteX2" fmla="*/ 0 w 4477424"/>
                  <a:gd name="connsiteY2" fmla="*/ 739007 h 739007"/>
                  <a:gd name="connsiteX0" fmla="*/ 4477424 w 4477424"/>
                  <a:gd name="connsiteY0" fmla="*/ 41163 h 437868"/>
                  <a:gd name="connsiteX1" fmla="*/ 1920878 w 4477424"/>
                  <a:gd name="connsiteY1" fmla="*/ 63729 h 437868"/>
                  <a:gd name="connsiteX2" fmla="*/ 0 w 4477424"/>
                  <a:gd name="connsiteY2" fmla="*/ 437868 h 437868"/>
                  <a:gd name="connsiteX0" fmla="*/ 4477424 w 4477424"/>
                  <a:gd name="connsiteY0" fmla="*/ 32049 h 428754"/>
                  <a:gd name="connsiteX1" fmla="*/ 1894324 w 4477424"/>
                  <a:gd name="connsiteY1" fmla="*/ 84296 h 428754"/>
                  <a:gd name="connsiteX2" fmla="*/ 0 w 4477424"/>
                  <a:gd name="connsiteY2" fmla="*/ 428754 h 428754"/>
                  <a:gd name="connsiteX0" fmla="*/ 4477424 w 4477424"/>
                  <a:gd name="connsiteY0" fmla="*/ 23511 h 420216"/>
                  <a:gd name="connsiteX1" fmla="*/ 1894324 w 4477424"/>
                  <a:gd name="connsiteY1" fmla="*/ 75758 h 420216"/>
                  <a:gd name="connsiteX2" fmla="*/ 0 w 4477424"/>
                  <a:gd name="connsiteY2" fmla="*/ 420216 h 420216"/>
                  <a:gd name="connsiteX0" fmla="*/ 4477424 w 4477424"/>
                  <a:gd name="connsiteY0" fmla="*/ 0 h 396705"/>
                  <a:gd name="connsiteX1" fmla="*/ 1894324 w 4477424"/>
                  <a:gd name="connsiteY1" fmla="*/ 52247 h 396705"/>
                  <a:gd name="connsiteX2" fmla="*/ 0 w 4477424"/>
                  <a:gd name="connsiteY2" fmla="*/ 396705 h 396705"/>
                  <a:gd name="connsiteX0" fmla="*/ 4477424 w 4477424"/>
                  <a:gd name="connsiteY0" fmla="*/ 66475 h 463180"/>
                  <a:gd name="connsiteX1" fmla="*/ 2540483 w 4477424"/>
                  <a:gd name="connsiteY1" fmla="*/ 0 h 463180"/>
                  <a:gd name="connsiteX2" fmla="*/ 0 w 4477424"/>
                  <a:gd name="connsiteY2" fmla="*/ 463180 h 463180"/>
                  <a:gd name="connsiteX0" fmla="*/ 4477424 w 4477424"/>
                  <a:gd name="connsiteY0" fmla="*/ 66475 h 463180"/>
                  <a:gd name="connsiteX1" fmla="*/ 2540483 w 4477424"/>
                  <a:gd name="connsiteY1" fmla="*/ 0 h 463180"/>
                  <a:gd name="connsiteX2" fmla="*/ 0 w 4477424"/>
                  <a:gd name="connsiteY2" fmla="*/ 463180 h 463180"/>
                  <a:gd name="connsiteX0" fmla="*/ 4247285 w 4247285"/>
                  <a:gd name="connsiteY0" fmla="*/ 87976 h 494574"/>
                  <a:gd name="connsiteX1" fmla="*/ 2310344 w 4247285"/>
                  <a:gd name="connsiteY1" fmla="*/ 21501 h 494574"/>
                  <a:gd name="connsiteX2" fmla="*/ 0 w 4247285"/>
                  <a:gd name="connsiteY2" fmla="*/ 494575 h 494574"/>
                  <a:gd name="connsiteX0" fmla="*/ 4300394 w 4300394"/>
                  <a:gd name="connsiteY0" fmla="*/ 88649 h 505142"/>
                  <a:gd name="connsiteX1" fmla="*/ 2363453 w 4300394"/>
                  <a:gd name="connsiteY1" fmla="*/ 22174 h 505142"/>
                  <a:gd name="connsiteX2" fmla="*/ 0 w 4300394"/>
                  <a:gd name="connsiteY2" fmla="*/ 505142 h 505142"/>
                  <a:gd name="connsiteX0" fmla="*/ 4344651 w 4344651"/>
                  <a:gd name="connsiteY0" fmla="*/ 91356 h 547423"/>
                  <a:gd name="connsiteX1" fmla="*/ 2407710 w 4344651"/>
                  <a:gd name="connsiteY1" fmla="*/ 24881 h 547423"/>
                  <a:gd name="connsiteX2" fmla="*/ 0 w 4344651"/>
                  <a:gd name="connsiteY2" fmla="*/ 547423 h 547423"/>
                  <a:gd name="connsiteX0" fmla="*/ 4344651 w 4344651"/>
                  <a:gd name="connsiteY0" fmla="*/ 91356 h 547423"/>
                  <a:gd name="connsiteX1" fmla="*/ 2407710 w 4344651"/>
                  <a:gd name="connsiteY1" fmla="*/ 24881 h 547423"/>
                  <a:gd name="connsiteX2" fmla="*/ 0 w 4344651"/>
                  <a:gd name="connsiteY2" fmla="*/ 547423 h 547423"/>
                  <a:gd name="connsiteX0" fmla="*/ 4344651 w 4344651"/>
                  <a:gd name="connsiteY0" fmla="*/ 72342 h 528409"/>
                  <a:gd name="connsiteX1" fmla="*/ 2407710 w 4344651"/>
                  <a:gd name="connsiteY1" fmla="*/ 5867 h 528409"/>
                  <a:gd name="connsiteX2" fmla="*/ 0 w 4344651"/>
                  <a:gd name="connsiteY2" fmla="*/ 528409 h 528409"/>
                  <a:gd name="connsiteX0" fmla="*/ 4344651 w 4344651"/>
                  <a:gd name="connsiteY0" fmla="*/ 119745 h 575812"/>
                  <a:gd name="connsiteX1" fmla="*/ 2248384 w 4344651"/>
                  <a:gd name="connsiteY1" fmla="*/ 3802 h 575812"/>
                  <a:gd name="connsiteX2" fmla="*/ 0 w 4344651"/>
                  <a:gd name="connsiteY2" fmla="*/ 575812 h 575812"/>
                  <a:gd name="connsiteX0" fmla="*/ 4335800 w 4335800"/>
                  <a:gd name="connsiteY0" fmla="*/ 52178 h 617074"/>
                  <a:gd name="connsiteX1" fmla="*/ 2248384 w 4335800"/>
                  <a:gd name="connsiteY1" fmla="*/ 45064 h 617074"/>
                  <a:gd name="connsiteX2" fmla="*/ 0 w 4335800"/>
                  <a:gd name="connsiteY2" fmla="*/ 617074 h 617074"/>
                  <a:gd name="connsiteX0" fmla="*/ 4335800 w 4335800"/>
                  <a:gd name="connsiteY0" fmla="*/ 40556 h 605452"/>
                  <a:gd name="connsiteX1" fmla="*/ 2248384 w 4335800"/>
                  <a:gd name="connsiteY1" fmla="*/ 33442 h 605452"/>
                  <a:gd name="connsiteX2" fmla="*/ 0 w 4335800"/>
                  <a:gd name="connsiteY2" fmla="*/ 605452 h 605452"/>
                  <a:gd name="connsiteX0" fmla="*/ 4335800 w 4335800"/>
                  <a:gd name="connsiteY0" fmla="*/ 16188 h 581084"/>
                  <a:gd name="connsiteX1" fmla="*/ 2248384 w 4335800"/>
                  <a:gd name="connsiteY1" fmla="*/ 9074 h 581084"/>
                  <a:gd name="connsiteX2" fmla="*/ 0 w 4335800"/>
                  <a:gd name="connsiteY2" fmla="*/ 581084 h 581084"/>
                  <a:gd name="connsiteX0" fmla="*/ 3397542 w 3397542"/>
                  <a:gd name="connsiteY0" fmla="*/ 48144 h 603146"/>
                  <a:gd name="connsiteX1" fmla="*/ 2248384 w 3397542"/>
                  <a:gd name="connsiteY1" fmla="*/ 31136 h 603146"/>
                  <a:gd name="connsiteX2" fmla="*/ 0 w 3397542"/>
                  <a:gd name="connsiteY2" fmla="*/ 603146 h 603146"/>
                  <a:gd name="connsiteX0" fmla="*/ 3397542 w 3397542"/>
                  <a:gd name="connsiteY0" fmla="*/ 52771 h 607773"/>
                  <a:gd name="connsiteX1" fmla="*/ 2248384 w 3397542"/>
                  <a:gd name="connsiteY1" fmla="*/ 35763 h 607773"/>
                  <a:gd name="connsiteX2" fmla="*/ 0 w 3397542"/>
                  <a:gd name="connsiteY2" fmla="*/ 607773 h 607773"/>
                  <a:gd name="connsiteX0" fmla="*/ 3397542 w 3397542"/>
                  <a:gd name="connsiteY0" fmla="*/ 52771 h 607773"/>
                  <a:gd name="connsiteX1" fmla="*/ 2248384 w 3397542"/>
                  <a:gd name="connsiteY1" fmla="*/ 35763 h 607773"/>
                  <a:gd name="connsiteX2" fmla="*/ 0 w 3397542"/>
                  <a:gd name="connsiteY2" fmla="*/ 607773 h 607773"/>
                  <a:gd name="connsiteX0" fmla="*/ 3397542 w 3397542"/>
                  <a:gd name="connsiteY0" fmla="*/ 31452 h 586454"/>
                  <a:gd name="connsiteX1" fmla="*/ 2248384 w 3397542"/>
                  <a:gd name="connsiteY1" fmla="*/ 14444 h 586454"/>
                  <a:gd name="connsiteX2" fmla="*/ 0 w 3397542"/>
                  <a:gd name="connsiteY2" fmla="*/ 586454 h 586454"/>
                  <a:gd name="connsiteX0" fmla="*/ 3397542 w 3397542"/>
                  <a:gd name="connsiteY0" fmla="*/ 31452 h 586454"/>
                  <a:gd name="connsiteX1" fmla="*/ 2248384 w 3397542"/>
                  <a:gd name="connsiteY1" fmla="*/ 14444 h 586454"/>
                  <a:gd name="connsiteX2" fmla="*/ 0 w 3397542"/>
                  <a:gd name="connsiteY2" fmla="*/ 586454 h 586454"/>
                  <a:gd name="connsiteX0" fmla="*/ 3397542 w 3397542"/>
                  <a:gd name="connsiteY0" fmla="*/ 32330 h 617013"/>
                  <a:gd name="connsiteX1" fmla="*/ 2248384 w 3397542"/>
                  <a:gd name="connsiteY1" fmla="*/ 45003 h 617013"/>
                  <a:gd name="connsiteX2" fmla="*/ 0 w 3397542"/>
                  <a:gd name="connsiteY2" fmla="*/ 617013 h 617013"/>
                  <a:gd name="connsiteX0" fmla="*/ 3397542 w 3397651"/>
                  <a:gd name="connsiteY0" fmla="*/ 30053 h 614736"/>
                  <a:gd name="connsiteX1" fmla="*/ 2248384 w 3397651"/>
                  <a:gd name="connsiteY1" fmla="*/ 42726 h 614736"/>
                  <a:gd name="connsiteX2" fmla="*/ 0 w 3397651"/>
                  <a:gd name="connsiteY2" fmla="*/ 614736 h 614736"/>
                  <a:gd name="connsiteX0" fmla="*/ 3388691 w 3388801"/>
                  <a:gd name="connsiteY0" fmla="*/ 0 h 653937"/>
                  <a:gd name="connsiteX1" fmla="*/ 2248384 w 3388801"/>
                  <a:gd name="connsiteY1" fmla="*/ 81927 h 653937"/>
                  <a:gd name="connsiteX2" fmla="*/ 0 w 3388801"/>
                  <a:gd name="connsiteY2" fmla="*/ 653937 h 653937"/>
                  <a:gd name="connsiteX0" fmla="*/ 3353285 w 3353394"/>
                  <a:gd name="connsiteY0" fmla="*/ 0 h 515428"/>
                  <a:gd name="connsiteX1" fmla="*/ 2212978 w 3353394"/>
                  <a:gd name="connsiteY1" fmla="*/ 81927 h 515428"/>
                  <a:gd name="connsiteX2" fmla="*/ 0 w 3353394"/>
                  <a:gd name="connsiteY2" fmla="*/ 515428 h 515428"/>
                  <a:gd name="connsiteX0" fmla="*/ 3353285 w 3353390"/>
                  <a:gd name="connsiteY0" fmla="*/ 17770 h 533198"/>
                  <a:gd name="connsiteX1" fmla="*/ 2186424 w 3353390"/>
                  <a:gd name="connsiteY1" fmla="*/ 40336 h 533198"/>
                  <a:gd name="connsiteX2" fmla="*/ 0 w 3353390"/>
                  <a:gd name="connsiteY2" fmla="*/ 533198 h 533198"/>
                  <a:gd name="connsiteX0" fmla="*/ 3353285 w 3353377"/>
                  <a:gd name="connsiteY0" fmla="*/ 0 h 515428"/>
                  <a:gd name="connsiteX1" fmla="*/ 2097909 w 3353377"/>
                  <a:gd name="connsiteY1" fmla="*/ 52246 h 515428"/>
                  <a:gd name="connsiteX2" fmla="*/ 0 w 3353377"/>
                  <a:gd name="connsiteY2" fmla="*/ 515428 h 515428"/>
                  <a:gd name="connsiteX0" fmla="*/ 3379839 w 3379931"/>
                  <a:gd name="connsiteY0" fmla="*/ 2710 h 567606"/>
                  <a:gd name="connsiteX1" fmla="*/ 2124463 w 3379931"/>
                  <a:gd name="connsiteY1" fmla="*/ 54956 h 567606"/>
                  <a:gd name="connsiteX2" fmla="*/ 0 w 3379931"/>
                  <a:gd name="connsiteY2" fmla="*/ 567606 h 5676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379931" h="567606">
                    <a:moveTo>
                      <a:pt x="3379839" y="2710"/>
                    </a:moveTo>
                    <a:cubicBezTo>
                      <a:pt x="3389203" y="20127"/>
                      <a:pt x="2687769" y="-39193"/>
                      <a:pt x="2124463" y="54956"/>
                    </a:cubicBezTo>
                    <a:cubicBezTo>
                      <a:pt x="1561157" y="149105"/>
                      <a:pt x="622572" y="302432"/>
                      <a:pt x="0" y="567606"/>
                    </a:cubicBezTo>
                  </a:path>
                </a:pathLst>
              </a:custGeom>
              <a:noFill/>
              <a:ln w="57150">
                <a:solidFill>
                  <a:srgbClr val="376092"/>
                </a:solidFill>
                <a:headEnd type="none" w="med" len="med"/>
                <a:tailEnd type="arrow" w="med" len="med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" name="Straight Arrow Connector 29"/>
              <p:cNvCxnSpPr/>
              <p:nvPr/>
            </p:nvCxnSpPr>
            <p:spPr>
              <a:xfrm flipH="1">
                <a:off x="7689304" y="4526471"/>
                <a:ext cx="1944216" cy="0"/>
              </a:xfrm>
              <a:prstGeom prst="straightConnector1">
                <a:avLst/>
              </a:prstGeom>
              <a:ln w="57150">
                <a:solidFill>
                  <a:srgbClr val="376092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28669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The Stall and Stalling Speed</a:t>
            </a:r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9834">
            <a:off x="1405880" y="1523971"/>
            <a:ext cx="8500120" cy="4965175"/>
          </a:xfrm>
          <a:prstGeom prst="rect">
            <a:avLst/>
          </a:prstGeom>
        </p:spPr>
      </p:pic>
      <p:sp>
        <p:nvSpPr>
          <p:cNvPr id="22" name="Up Arrow 21"/>
          <p:cNvSpPr/>
          <p:nvPr/>
        </p:nvSpPr>
        <p:spPr>
          <a:xfrm>
            <a:off x="6105128" y="2175089"/>
            <a:ext cx="1000221" cy="2118007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10800000">
            <a:off x="6105129" y="4479344"/>
            <a:ext cx="1000221" cy="2118007"/>
          </a:xfrm>
          <a:prstGeom prst="upArrow">
            <a:avLst/>
          </a:prstGeom>
          <a:solidFill>
            <a:srgbClr val="002060"/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Marcus\Desktop\10A assets\10a.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1956">
            <a:off x="5266571" y="3555131"/>
            <a:ext cx="2512692" cy="171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4088903" y="4527615"/>
            <a:ext cx="3646634" cy="762929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2302 h 739007"/>
              <a:gd name="connsiteX1" fmla="*/ 2345749 w 4477424"/>
              <a:gd name="connsiteY1" fmla="*/ 8700 h 739007"/>
              <a:gd name="connsiteX2" fmla="*/ 0 w 4477424"/>
              <a:gd name="connsiteY2" fmla="*/ 739007 h 739007"/>
              <a:gd name="connsiteX0" fmla="*/ 4477424 w 4477424"/>
              <a:gd name="connsiteY0" fmla="*/ 41163 h 437868"/>
              <a:gd name="connsiteX1" fmla="*/ 1920878 w 4477424"/>
              <a:gd name="connsiteY1" fmla="*/ 63729 h 437868"/>
              <a:gd name="connsiteX2" fmla="*/ 0 w 4477424"/>
              <a:gd name="connsiteY2" fmla="*/ 437868 h 437868"/>
              <a:gd name="connsiteX0" fmla="*/ 4477424 w 4477424"/>
              <a:gd name="connsiteY0" fmla="*/ 32049 h 428754"/>
              <a:gd name="connsiteX1" fmla="*/ 1894324 w 4477424"/>
              <a:gd name="connsiteY1" fmla="*/ 84296 h 428754"/>
              <a:gd name="connsiteX2" fmla="*/ 0 w 4477424"/>
              <a:gd name="connsiteY2" fmla="*/ 428754 h 428754"/>
              <a:gd name="connsiteX0" fmla="*/ 4477424 w 4477424"/>
              <a:gd name="connsiteY0" fmla="*/ 23511 h 420216"/>
              <a:gd name="connsiteX1" fmla="*/ 1894324 w 4477424"/>
              <a:gd name="connsiteY1" fmla="*/ 75758 h 420216"/>
              <a:gd name="connsiteX2" fmla="*/ 0 w 4477424"/>
              <a:gd name="connsiteY2" fmla="*/ 420216 h 420216"/>
              <a:gd name="connsiteX0" fmla="*/ 4477424 w 4477424"/>
              <a:gd name="connsiteY0" fmla="*/ 0 h 396705"/>
              <a:gd name="connsiteX1" fmla="*/ 1894324 w 4477424"/>
              <a:gd name="connsiteY1" fmla="*/ 52247 h 396705"/>
              <a:gd name="connsiteX2" fmla="*/ 0 w 4477424"/>
              <a:gd name="connsiteY2" fmla="*/ 396705 h 396705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247285 w 4247285"/>
              <a:gd name="connsiteY0" fmla="*/ 87976 h 494574"/>
              <a:gd name="connsiteX1" fmla="*/ 2310344 w 4247285"/>
              <a:gd name="connsiteY1" fmla="*/ 21501 h 494574"/>
              <a:gd name="connsiteX2" fmla="*/ 0 w 4247285"/>
              <a:gd name="connsiteY2" fmla="*/ 494575 h 494574"/>
              <a:gd name="connsiteX0" fmla="*/ 4300394 w 4300394"/>
              <a:gd name="connsiteY0" fmla="*/ 88649 h 505142"/>
              <a:gd name="connsiteX1" fmla="*/ 2363453 w 4300394"/>
              <a:gd name="connsiteY1" fmla="*/ 22174 h 505142"/>
              <a:gd name="connsiteX2" fmla="*/ 0 w 4300394"/>
              <a:gd name="connsiteY2" fmla="*/ 505142 h 505142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72342 h 528409"/>
              <a:gd name="connsiteX1" fmla="*/ 2407710 w 4344651"/>
              <a:gd name="connsiteY1" fmla="*/ 5867 h 528409"/>
              <a:gd name="connsiteX2" fmla="*/ 0 w 4344651"/>
              <a:gd name="connsiteY2" fmla="*/ 528409 h 528409"/>
              <a:gd name="connsiteX0" fmla="*/ 4344651 w 4344651"/>
              <a:gd name="connsiteY0" fmla="*/ 119745 h 575812"/>
              <a:gd name="connsiteX1" fmla="*/ 2248384 w 4344651"/>
              <a:gd name="connsiteY1" fmla="*/ 3802 h 575812"/>
              <a:gd name="connsiteX2" fmla="*/ 0 w 4344651"/>
              <a:gd name="connsiteY2" fmla="*/ 575812 h 575812"/>
              <a:gd name="connsiteX0" fmla="*/ 4335800 w 4335800"/>
              <a:gd name="connsiteY0" fmla="*/ 52178 h 617074"/>
              <a:gd name="connsiteX1" fmla="*/ 2248384 w 4335800"/>
              <a:gd name="connsiteY1" fmla="*/ 45064 h 617074"/>
              <a:gd name="connsiteX2" fmla="*/ 0 w 4335800"/>
              <a:gd name="connsiteY2" fmla="*/ 617074 h 617074"/>
              <a:gd name="connsiteX0" fmla="*/ 4335800 w 4335800"/>
              <a:gd name="connsiteY0" fmla="*/ 40556 h 605452"/>
              <a:gd name="connsiteX1" fmla="*/ 2248384 w 4335800"/>
              <a:gd name="connsiteY1" fmla="*/ 33442 h 605452"/>
              <a:gd name="connsiteX2" fmla="*/ 0 w 4335800"/>
              <a:gd name="connsiteY2" fmla="*/ 605452 h 605452"/>
              <a:gd name="connsiteX0" fmla="*/ 4335800 w 4335800"/>
              <a:gd name="connsiteY0" fmla="*/ 16188 h 581084"/>
              <a:gd name="connsiteX1" fmla="*/ 2248384 w 4335800"/>
              <a:gd name="connsiteY1" fmla="*/ 9074 h 581084"/>
              <a:gd name="connsiteX2" fmla="*/ 0 w 4335800"/>
              <a:gd name="connsiteY2" fmla="*/ 581084 h 581084"/>
              <a:gd name="connsiteX0" fmla="*/ 3397542 w 3397542"/>
              <a:gd name="connsiteY0" fmla="*/ 48144 h 603146"/>
              <a:gd name="connsiteX1" fmla="*/ 2248384 w 3397542"/>
              <a:gd name="connsiteY1" fmla="*/ 31136 h 603146"/>
              <a:gd name="connsiteX2" fmla="*/ 0 w 3397542"/>
              <a:gd name="connsiteY2" fmla="*/ 603146 h 603146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2330 h 617013"/>
              <a:gd name="connsiteX1" fmla="*/ 2248384 w 3397542"/>
              <a:gd name="connsiteY1" fmla="*/ 45003 h 617013"/>
              <a:gd name="connsiteX2" fmla="*/ 0 w 3397542"/>
              <a:gd name="connsiteY2" fmla="*/ 617013 h 617013"/>
              <a:gd name="connsiteX0" fmla="*/ 3397542 w 3397651"/>
              <a:gd name="connsiteY0" fmla="*/ 30053 h 614736"/>
              <a:gd name="connsiteX1" fmla="*/ 2248384 w 3397651"/>
              <a:gd name="connsiteY1" fmla="*/ 42726 h 614736"/>
              <a:gd name="connsiteX2" fmla="*/ 0 w 3397651"/>
              <a:gd name="connsiteY2" fmla="*/ 614736 h 614736"/>
              <a:gd name="connsiteX0" fmla="*/ 3388691 w 3388801"/>
              <a:gd name="connsiteY0" fmla="*/ 0 h 653937"/>
              <a:gd name="connsiteX1" fmla="*/ 2248384 w 3388801"/>
              <a:gd name="connsiteY1" fmla="*/ 81927 h 653937"/>
              <a:gd name="connsiteX2" fmla="*/ 0 w 3388801"/>
              <a:gd name="connsiteY2" fmla="*/ 653937 h 653937"/>
              <a:gd name="connsiteX0" fmla="*/ 3353285 w 3353394"/>
              <a:gd name="connsiteY0" fmla="*/ 0 h 515428"/>
              <a:gd name="connsiteX1" fmla="*/ 2212978 w 3353394"/>
              <a:gd name="connsiteY1" fmla="*/ 81927 h 515428"/>
              <a:gd name="connsiteX2" fmla="*/ 0 w 3353394"/>
              <a:gd name="connsiteY2" fmla="*/ 515428 h 515428"/>
              <a:gd name="connsiteX0" fmla="*/ 3353285 w 3353390"/>
              <a:gd name="connsiteY0" fmla="*/ 17770 h 533198"/>
              <a:gd name="connsiteX1" fmla="*/ 2186424 w 3353390"/>
              <a:gd name="connsiteY1" fmla="*/ 40336 h 533198"/>
              <a:gd name="connsiteX2" fmla="*/ 0 w 3353390"/>
              <a:gd name="connsiteY2" fmla="*/ 533198 h 533198"/>
              <a:gd name="connsiteX0" fmla="*/ 3353285 w 3353377"/>
              <a:gd name="connsiteY0" fmla="*/ 0 h 515428"/>
              <a:gd name="connsiteX1" fmla="*/ 2097909 w 3353377"/>
              <a:gd name="connsiteY1" fmla="*/ 52246 h 515428"/>
              <a:gd name="connsiteX2" fmla="*/ 0 w 3353377"/>
              <a:gd name="connsiteY2" fmla="*/ 515428 h 515428"/>
              <a:gd name="connsiteX0" fmla="*/ 3379839 w 3379931"/>
              <a:gd name="connsiteY0" fmla="*/ 2710 h 567606"/>
              <a:gd name="connsiteX1" fmla="*/ 2124463 w 3379931"/>
              <a:gd name="connsiteY1" fmla="*/ 54956 h 567606"/>
              <a:gd name="connsiteX2" fmla="*/ 0 w 3379931"/>
              <a:gd name="connsiteY2" fmla="*/ 567606 h 567606"/>
              <a:gd name="connsiteX0" fmla="*/ 3388690 w 3388782"/>
              <a:gd name="connsiteY0" fmla="*/ 18297 h 810744"/>
              <a:gd name="connsiteX1" fmla="*/ 2133314 w 3388782"/>
              <a:gd name="connsiteY1" fmla="*/ 70543 h 810744"/>
              <a:gd name="connsiteX2" fmla="*/ 0 w 3388782"/>
              <a:gd name="connsiteY2" fmla="*/ 810745 h 810744"/>
              <a:gd name="connsiteX0" fmla="*/ 3388690 w 3388779"/>
              <a:gd name="connsiteY0" fmla="*/ 0 h 792448"/>
              <a:gd name="connsiteX1" fmla="*/ 2106760 w 3388779"/>
              <a:gd name="connsiteY1" fmla="*/ 141288 h 792448"/>
              <a:gd name="connsiteX2" fmla="*/ 0 w 3388779"/>
              <a:gd name="connsiteY2" fmla="*/ 792448 h 792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8779" h="792448">
                <a:moveTo>
                  <a:pt x="3388690" y="0"/>
                </a:moveTo>
                <a:cubicBezTo>
                  <a:pt x="3398054" y="17417"/>
                  <a:pt x="2671542" y="9213"/>
                  <a:pt x="2106760" y="141288"/>
                </a:cubicBezTo>
                <a:cubicBezTo>
                  <a:pt x="1541978" y="273363"/>
                  <a:pt x="622572" y="527274"/>
                  <a:pt x="0" y="792448"/>
                </a:cubicBezTo>
              </a:path>
            </a:pathLst>
          </a:custGeom>
          <a:noFill/>
          <a:ln w="57150">
            <a:solidFill>
              <a:srgbClr val="376092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689304" y="4526471"/>
            <a:ext cx="1944216" cy="0"/>
          </a:xfrm>
          <a:prstGeom prst="straightConnector1">
            <a:avLst/>
          </a:prstGeom>
          <a:ln w="57150">
            <a:solidFill>
              <a:srgbClr val="37609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 rot="20042905">
            <a:off x="4334733" y="4472702"/>
            <a:ext cx="1565066" cy="208542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402" h="216608">
                <a:moveTo>
                  <a:pt x="1454402" y="150234"/>
                </a:moveTo>
                <a:cubicBezTo>
                  <a:pt x="999688" y="61958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14" name="Freeform 13"/>
          <p:cNvSpPr/>
          <p:nvPr/>
        </p:nvSpPr>
        <p:spPr>
          <a:xfrm rot="20042905">
            <a:off x="3983619" y="4616718"/>
            <a:ext cx="1565066" cy="208542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402" h="216608">
                <a:moveTo>
                  <a:pt x="1454402" y="150234"/>
                </a:moveTo>
                <a:cubicBezTo>
                  <a:pt x="999688" y="61958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grpSp>
        <p:nvGrpSpPr>
          <p:cNvPr id="9" name="Group 8"/>
          <p:cNvGrpSpPr/>
          <p:nvPr/>
        </p:nvGrpSpPr>
        <p:grpSpPr>
          <a:xfrm>
            <a:off x="5425058" y="4033882"/>
            <a:ext cx="4208462" cy="399136"/>
            <a:chOff x="5425058" y="4105752"/>
            <a:chExt cx="4208462" cy="399136"/>
          </a:xfrm>
        </p:grpSpPr>
        <p:sp>
          <p:nvSpPr>
            <p:cNvPr id="10" name="Freeform 9"/>
            <p:cNvSpPr/>
            <p:nvPr/>
          </p:nvSpPr>
          <p:spPr>
            <a:xfrm>
              <a:off x="5425058" y="4105752"/>
              <a:ext cx="3417938" cy="399136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3300176 w 3300176"/>
                <a:gd name="connsiteY0" fmla="*/ 326028 h 465501"/>
                <a:gd name="connsiteX1" fmla="*/ 2102047 w 3300176"/>
                <a:gd name="connsiteY1" fmla="*/ 288212 h 465501"/>
                <a:gd name="connsiteX2" fmla="*/ 1221610 w 3300176"/>
                <a:gd name="connsiteY2" fmla="*/ 2320 h 465501"/>
                <a:gd name="connsiteX3" fmla="*/ 0 w 3300176"/>
                <a:gd name="connsiteY3" fmla="*/ 465502 h 465501"/>
                <a:gd name="connsiteX0" fmla="*/ 3176255 w 3176255"/>
                <a:gd name="connsiteY0" fmla="*/ 324800 h 404913"/>
                <a:gd name="connsiteX1" fmla="*/ 1978126 w 3176255"/>
                <a:gd name="connsiteY1" fmla="*/ 286984 h 404913"/>
                <a:gd name="connsiteX2" fmla="*/ 1097689 w 3176255"/>
                <a:gd name="connsiteY2" fmla="*/ 1092 h 404913"/>
                <a:gd name="connsiteX3" fmla="*/ 0 w 3176255"/>
                <a:gd name="connsiteY3" fmla="*/ 404913 h 404913"/>
                <a:gd name="connsiteX0" fmla="*/ 3176255 w 3176255"/>
                <a:gd name="connsiteY0" fmla="*/ 324601 h 404714"/>
                <a:gd name="connsiteX1" fmla="*/ 2172859 w 3176255"/>
                <a:gd name="connsiteY1" fmla="*/ 296679 h 404714"/>
                <a:gd name="connsiteX2" fmla="*/ 1097689 w 3176255"/>
                <a:gd name="connsiteY2" fmla="*/ 893 h 404714"/>
                <a:gd name="connsiteX3" fmla="*/ 0 w 3176255"/>
                <a:gd name="connsiteY3" fmla="*/ 404714 h 404714"/>
                <a:gd name="connsiteX0" fmla="*/ 3176255 w 3176255"/>
                <a:gd name="connsiteY0" fmla="*/ 334466 h 414579"/>
                <a:gd name="connsiteX1" fmla="*/ 2172859 w 3176255"/>
                <a:gd name="connsiteY1" fmla="*/ 306544 h 414579"/>
                <a:gd name="connsiteX2" fmla="*/ 1265867 w 3176255"/>
                <a:gd name="connsiteY2" fmla="*/ 865 h 414579"/>
                <a:gd name="connsiteX3" fmla="*/ 0 w 3176255"/>
                <a:gd name="connsiteY3" fmla="*/ 414579 h 414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76255" h="414579">
                  <a:moveTo>
                    <a:pt x="3176255" y="334466"/>
                  </a:moveTo>
                  <a:cubicBezTo>
                    <a:pt x="3162736" y="340665"/>
                    <a:pt x="2491257" y="362144"/>
                    <a:pt x="2172859" y="306544"/>
                  </a:cubicBezTo>
                  <a:cubicBezTo>
                    <a:pt x="1854461" y="250944"/>
                    <a:pt x="1628010" y="-17141"/>
                    <a:pt x="1265867" y="865"/>
                  </a:cubicBezTo>
                  <a:cubicBezTo>
                    <a:pt x="903724" y="18871"/>
                    <a:pt x="746493" y="90044"/>
                    <a:pt x="0" y="414579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8697416" y="4437112"/>
              <a:ext cx="936104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268760"/>
            <a:ext cx="8709348" cy="1512068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AOA will increase </a:t>
            </a:r>
            <a:r>
              <a:rPr lang="en-GB" dirty="0" smtClean="0"/>
              <a:t>whenever </a:t>
            </a:r>
            <a:r>
              <a:rPr lang="en-GB" dirty="0" smtClean="0">
                <a:solidFill>
                  <a:srgbClr val="FF0000"/>
                </a:solidFill>
              </a:rPr>
              <a:t>airspeed is reduced</a:t>
            </a:r>
            <a:r>
              <a:rPr lang="en-GB" dirty="0" smtClean="0"/>
              <a:t> in steady state flight in level, climbing or gliding flight</a:t>
            </a:r>
            <a:endParaRPr lang="en-GB" dirty="0"/>
          </a:p>
        </p:txBody>
      </p:sp>
      <p:sp>
        <p:nvSpPr>
          <p:cNvPr id="16" name="Content Placeholder 6"/>
          <p:cNvSpPr txBox="1">
            <a:spLocks/>
          </p:cNvSpPr>
          <p:nvPr/>
        </p:nvSpPr>
        <p:spPr bwMode="auto">
          <a:xfrm>
            <a:off x="344488" y="3789040"/>
            <a:ext cx="5184576" cy="201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0" dirty="0" smtClean="0">
                <a:solidFill>
                  <a:srgbClr val="8E84BA"/>
                </a:solidFill>
              </a:rPr>
              <a:t>60</a:t>
            </a:r>
            <a:r>
              <a:rPr lang="en-GB" sz="3600" dirty="0" smtClean="0">
                <a:solidFill>
                  <a:srgbClr val="8E84BA"/>
                </a:solidFill>
              </a:rPr>
              <a:t>mph</a:t>
            </a:r>
            <a:endParaRPr lang="en-GB" sz="3600" dirty="0">
              <a:solidFill>
                <a:srgbClr val="8E84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63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1332">
            <a:off x="1405879" y="1692478"/>
            <a:ext cx="8500120" cy="4965175"/>
          </a:xfrm>
          <a:prstGeom prst="rect">
            <a:avLst/>
          </a:prstGeom>
        </p:spPr>
      </p:pic>
      <p:sp>
        <p:nvSpPr>
          <p:cNvPr id="20" name="Freeform 19"/>
          <p:cNvSpPr/>
          <p:nvPr/>
        </p:nvSpPr>
        <p:spPr>
          <a:xfrm rot="20042905">
            <a:off x="5205893" y="4260971"/>
            <a:ext cx="1565066" cy="208542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402" h="216608">
                <a:moveTo>
                  <a:pt x="1454402" y="150234"/>
                </a:moveTo>
                <a:cubicBezTo>
                  <a:pt x="999688" y="61958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Theory – The Stall and Stalling Speed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299" y="1268760"/>
            <a:ext cx="8733555" cy="2647108"/>
          </a:xfrm>
        </p:spPr>
        <p:txBody>
          <a:bodyPr/>
          <a:lstStyle/>
          <a:p>
            <a:r>
              <a:rPr lang="en-GB" dirty="0" smtClean="0"/>
              <a:t>If flown too slowly the AOA will exceed the </a:t>
            </a:r>
            <a:r>
              <a:rPr lang="en-GB" dirty="0" smtClean="0">
                <a:solidFill>
                  <a:srgbClr val="FF0000"/>
                </a:solidFill>
              </a:rPr>
              <a:t>CRITICAL ANGLE </a:t>
            </a:r>
            <a:r>
              <a:rPr lang="en-GB" dirty="0" smtClean="0"/>
              <a:t>and the airflow will break away from the top surface of the wing and </a:t>
            </a:r>
            <a:r>
              <a:rPr lang="en-GB" dirty="0" smtClean="0">
                <a:solidFill>
                  <a:srgbClr val="FF0000"/>
                </a:solidFill>
              </a:rPr>
              <a:t>STALL</a:t>
            </a:r>
          </a:p>
          <a:p>
            <a:r>
              <a:rPr lang="en-GB" dirty="0">
                <a:solidFill>
                  <a:srgbClr val="FF0000"/>
                </a:solidFill>
              </a:rPr>
              <a:t>Fully controlled flight is not possible below this critical </a:t>
            </a:r>
            <a:r>
              <a:rPr lang="en-GB" dirty="0" smtClean="0">
                <a:solidFill>
                  <a:srgbClr val="FF0000"/>
                </a:solidFill>
              </a:rPr>
              <a:t>angle and airspeed</a:t>
            </a:r>
            <a:endParaRPr lang="en-GB" dirty="0">
              <a:solidFill>
                <a:srgbClr val="FF0000"/>
              </a:solidFill>
            </a:endParaRP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22" name="Up Arrow 21"/>
          <p:cNvSpPr/>
          <p:nvPr/>
        </p:nvSpPr>
        <p:spPr>
          <a:xfrm>
            <a:off x="6393160" y="3394624"/>
            <a:ext cx="492311" cy="1042488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10800000">
            <a:off x="6105129" y="4479344"/>
            <a:ext cx="1000221" cy="2118007"/>
          </a:xfrm>
          <a:prstGeom prst="upArrow">
            <a:avLst/>
          </a:prstGeom>
          <a:solidFill>
            <a:srgbClr val="002060"/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Marcus\Desktop\10A assets\10a.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1445">
            <a:off x="5348892" y="3615175"/>
            <a:ext cx="2512692" cy="171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reeform 9"/>
          <p:cNvSpPr/>
          <p:nvPr/>
        </p:nvSpPr>
        <p:spPr>
          <a:xfrm>
            <a:off x="6317120" y="4025005"/>
            <a:ext cx="2589263" cy="336525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2406176 w 2406176"/>
              <a:gd name="connsiteY0" fmla="*/ 353819 h 360148"/>
              <a:gd name="connsiteX1" fmla="*/ 1208047 w 2406176"/>
              <a:gd name="connsiteY1" fmla="*/ 316003 h 360148"/>
              <a:gd name="connsiteX2" fmla="*/ 540046 w 2406176"/>
              <a:gd name="connsiteY2" fmla="*/ 431 h 360148"/>
              <a:gd name="connsiteX3" fmla="*/ 0 w 2406176"/>
              <a:gd name="connsiteY3" fmla="*/ 245955 h 360148"/>
              <a:gd name="connsiteX0" fmla="*/ 2406176 w 2406176"/>
              <a:gd name="connsiteY0" fmla="*/ 353786 h 360115"/>
              <a:gd name="connsiteX1" fmla="*/ 1208047 w 2406176"/>
              <a:gd name="connsiteY1" fmla="*/ 315970 h 360115"/>
              <a:gd name="connsiteX2" fmla="*/ 540046 w 2406176"/>
              <a:gd name="connsiteY2" fmla="*/ 398 h 360115"/>
              <a:gd name="connsiteX3" fmla="*/ 0 w 2406176"/>
              <a:gd name="connsiteY3" fmla="*/ 245922 h 360115"/>
              <a:gd name="connsiteX0" fmla="*/ 2406176 w 2406176"/>
              <a:gd name="connsiteY0" fmla="*/ 353398 h 359727"/>
              <a:gd name="connsiteX1" fmla="*/ 1208047 w 2406176"/>
              <a:gd name="connsiteY1" fmla="*/ 315582 h 359727"/>
              <a:gd name="connsiteX2" fmla="*/ 540046 w 2406176"/>
              <a:gd name="connsiteY2" fmla="*/ 10 h 359727"/>
              <a:gd name="connsiteX3" fmla="*/ 0 w 2406176"/>
              <a:gd name="connsiteY3" fmla="*/ 245534 h 359727"/>
              <a:gd name="connsiteX0" fmla="*/ 2406176 w 2406176"/>
              <a:gd name="connsiteY0" fmla="*/ 323719 h 328713"/>
              <a:gd name="connsiteX1" fmla="*/ 1208047 w 2406176"/>
              <a:gd name="connsiteY1" fmla="*/ 285903 h 328713"/>
              <a:gd name="connsiteX2" fmla="*/ 548897 w 2406176"/>
              <a:gd name="connsiteY2" fmla="*/ 12 h 328713"/>
              <a:gd name="connsiteX3" fmla="*/ 0 w 2406176"/>
              <a:gd name="connsiteY3" fmla="*/ 215855 h 328713"/>
              <a:gd name="connsiteX0" fmla="*/ 2406176 w 2406176"/>
              <a:gd name="connsiteY0" fmla="*/ 325136 h 330129"/>
              <a:gd name="connsiteX1" fmla="*/ 1208047 w 2406176"/>
              <a:gd name="connsiteY1" fmla="*/ 287320 h 330129"/>
              <a:gd name="connsiteX2" fmla="*/ 548897 w 2406176"/>
              <a:gd name="connsiteY2" fmla="*/ 1429 h 330129"/>
              <a:gd name="connsiteX3" fmla="*/ 0 w 2406176"/>
              <a:gd name="connsiteY3" fmla="*/ 217272 h 330129"/>
              <a:gd name="connsiteX0" fmla="*/ 2406176 w 2406176"/>
              <a:gd name="connsiteY0" fmla="*/ 344816 h 350681"/>
              <a:gd name="connsiteX1" fmla="*/ 1208047 w 2406176"/>
              <a:gd name="connsiteY1" fmla="*/ 307000 h 350681"/>
              <a:gd name="connsiteX2" fmla="*/ 610858 w 2406176"/>
              <a:gd name="connsiteY2" fmla="*/ 1322 h 350681"/>
              <a:gd name="connsiteX3" fmla="*/ 0 w 2406176"/>
              <a:gd name="connsiteY3" fmla="*/ 236952 h 350681"/>
              <a:gd name="connsiteX0" fmla="*/ 2406176 w 2406176"/>
              <a:gd name="connsiteY0" fmla="*/ 343908 h 349772"/>
              <a:gd name="connsiteX1" fmla="*/ 1208047 w 2406176"/>
              <a:gd name="connsiteY1" fmla="*/ 306092 h 349772"/>
              <a:gd name="connsiteX2" fmla="*/ 610858 w 2406176"/>
              <a:gd name="connsiteY2" fmla="*/ 414 h 349772"/>
              <a:gd name="connsiteX3" fmla="*/ 0 w 2406176"/>
              <a:gd name="connsiteY3" fmla="*/ 236044 h 349772"/>
              <a:gd name="connsiteX0" fmla="*/ 2406176 w 2406176"/>
              <a:gd name="connsiteY0" fmla="*/ 352894 h 358758"/>
              <a:gd name="connsiteX1" fmla="*/ 1208047 w 2406176"/>
              <a:gd name="connsiteY1" fmla="*/ 315078 h 358758"/>
              <a:gd name="connsiteX2" fmla="*/ 610858 w 2406176"/>
              <a:gd name="connsiteY2" fmla="*/ 9400 h 358758"/>
              <a:gd name="connsiteX3" fmla="*/ 0 w 2406176"/>
              <a:gd name="connsiteY3" fmla="*/ 245030 h 358758"/>
              <a:gd name="connsiteX0" fmla="*/ 2406176 w 2406176"/>
              <a:gd name="connsiteY0" fmla="*/ 343683 h 349547"/>
              <a:gd name="connsiteX1" fmla="*/ 1208047 w 2406176"/>
              <a:gd name="connsiteY1" fmla="*/ 305867 h 349547"/>
              <a:gd name="connsiteX2" fmla="*/ 610858 w 2406176"/>
              <a:gd name="connsiteY2" fmla="*/ 189 h 349547"/>
              <a:gd name="connsiteX3" fmla="*/ 0 w 2406176"/>
              <a:gd name="connsiteY3" fmla="*/ 235819 h 349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6176" h="349547">
                <a:moveTo>
                  <a:pt x="2406176" y="343683"/>
                </a:moveTo>
                <a:cubicBezTo>
                  <a:pt x="2392657" y="349882"/>
                  <a:pt x="1507267" y="363116"/>
                  <a:pt x="1208047" y="305867"/>
                </a:cubicBezTo>
                <a:cubicBezTo>
                  <a:pt x="908827" y="248618"/>
                  <a:pt x="927269" y="-7922"/>
                  <a:pt x="610858" y="189"/>
                </a:cubicBezTo>
                <a:cubicBezTo>
                  <a:pt x="294447" y="8300"/>
                  <a:pt x="463245" y="227876"/>
                  <a:pt x="0" y="235819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8760803" y="4365242"/>
            <a:ext cx="936104" cy="0"/>
          </a:xfrm>
          <a:prstGeom prst="straightConnector1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4241302" y="4527616"/>
            <a:ext cx="3494249" cy="1039154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2302 h 739007"/>
              <a:gd name="connsiteX1" fmla="*/ 2345749 w 4477424"/>
              <a:gd name="connsiteY1" fmla="*/ 8700 h 739007"/>
              <a:gd name="connsiteX2" fmla="*/ 0 w 4477424"/>
              <a:gd name="connsiteY2" fmla="*/ 739007 h 739007"/>
              <a:gd name="connsiteX0" fmla="*/ 4477424 w 4477424"/>
              <a:gd name="connsiteY0" fmla="*/ 41163 h 437868"/>
              <a:gd name="connsiteX1" fmla="*/ 1920878 w 4477424"/>
              <a:gd name="connsiteY1" fmla="*/ 63729 h 437868"/>
              <a:gd name="connsiteX2" fmla="*/ 0 w 4477424"/>
              <a:gd name="connsiteY2" fmla="*/ 437868 h 437868"/>
              <a:gd name="connsiteX0" fmla="*/ 4477424 w 4477424"/>
              <a:gd name="connsiteY0" fmla="*/ 32049 h 428754"/>
              <a:gd name="connsiteX1" fmla="*/ 1894324 w 4477424"/>
              <a:gd name="connsiteY1" fmla="*/ 84296 h 428754"/>
              <a:gd name="connsiteX2" fmla="*/ 0 w 4477424"/>
              <a:gd name="connsiteY2" fmla="*/ 428754 h 428754"/>
              <a:gd name="connsiteX0" fmla="*/ 4477424 w 4477424"/>
              <a:gd name="connsiteY0" fmla="*/ 23511 h 420216"/>
              <a:gd name="connsiteX1" fmla="*/ 1894324 w 4477424"/>
              <a:gd name="connsiteY1" fmla="*/ 75758 h 420216"/>
              <a:gd name="connsiteX2" fmla="*/ 0 w 4477424"/>
              <a:gd name="connsiteY2" fmla="*/ 420216 h 420216"/>
              <a:gd name="connsiteX0" fmla="*/ 4477424 w 4477424"/>
              <a:gd name="connsiteY0" fmla="*/ 0 h 396705"/>
              <a:gd name="connsiteX1" fmla="*/ 1894324 w 4477424"/>
              <a:gd name="connsiteY1" fmla="*/ 52247 h 396705"/>
              <a:gd name="connsiteX2" fmla="*/ 0 w 4477424"/>
              <a:gd name="connsiteY2" fmla="*/ 396705 h 396705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247285 w 4247285"/>
              <a:gd name="connsiteY0" fmla="*/ 87976 h 494574"/>
              <a:gd name="connsiteX1" fmla="*/ 2310344 w 4247285"/>
              <a:gd name="connsiteY1" fmla="*/ 21501 h 494574"/>
              <a:gd name="connsiteX2" fmla="*/ 0 w 4247285"/>
              <a:gd name="connsiteY2" fmla="*/ 494575 h 494574"/>
              <a:gd name="connsiteX0" fmla="*/ 4300394 w 4300394"/>
              <a:gd name="connsiteY0" fmla="*/ 88649 h 505142"/>
              <a:gd name="connsiteX1" fmla="*/ 2363453 w 4300394"/>
              <a:gd name="connsiteY1" fmla="*/ 22174 h 505142"/>
              <a:gd name="connsiteX2" fmla="*/ 0 w 4300394"/>
              <a:gd name="connsiteY2" fmla="*/ 505142 h 505142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72342 h 528409"/>
              <a:gd name="connsiteX1" fmla="*/ 2407710 w 4344651"/>
              <a:gd name="connsiteY1" fmla="*/ 5867 h 528409"/>
              <a:gd name="connsiteX2" fmla="*/ 0 w 4344651"/>
              <a:gd name="connsiteY2" fmla="*/ 528409 h 528409"/>
              <a:gd name="connsiteX0" fmla="*/ 4344651 w 4344651"/>
              <a:gd name="connsiteY0" fmla="*/ 119745 h 575812"/>
              <a:gd name="connsiteX1" fmla="*/ 2248384 w 4344651"/>
              <a:gd name="connsiteY1" fmla="*/ 3802 h 575812"/>
              <a:gd name="connsiteX2" fmla="*/ 0 w 4344651"/>
              <a:gd name="connsiteY2" fmla="*/ 575812 h 575812"/>
              <a:gd name="connsiteX0" fmla="*/ 4335800 w 4335800"/>
              <a:gd name="connsiteY0" fmla="*/ 52178 h 617074"/>
              <a:gd name="connsiteX1" fmla="*/ 2248384 w 4335800"/>
              <a:gd name="connsiteY1" fmla="*/ 45064 h 617074"/>
              <a:gd name="connsiteX2" fmla="*/ 0 w 4335800"/>
              <a:gd name="connsiteY2" fmla="*/ 617074 h 617074"/>
              <a:gd name="connsiteX0" fmla="*/ 4335800 w 4335800"/>
              <a:gd name="connsiteY0" fmla="*/ 40556 h 605452"/>
              <a:gd name="connsiteX1" fmla="*/ 2248384 w 4335800"/>
              <a:gd name="connsiteY1" fmla="*/ 33442 h 605452"/>
              <a:gd name="connsiteX2" fmla="*/ 0 w 4335800"/>
              <a:gd name="connsiteY2" fmla="*/ 605452 h 605452"/>
              <a:gd name="connsiteX0" fmla="*/ 4335800 w 4335800"/>
              <a:gd name="connsiteY0" fmla="*/ 16188 h 581084"/>
              <a:gd name="connsiteX1" fmla="*/ 2248384 w 4335800"/>
              <a:gd name="connsiteY1" fmla="*/ 9074 h 581084"/>
              <a:gd name="connsiteX2" fmla="*/ 0 w 4335800"/>
              <a:gd name="connsiteY2" fmla="*/ 581084 h 581084"/>
              <a:gd name="connsiteX0" fmla="*/ 3397542 w 3397542"/>
              <a:gd name="connsiteY0" fmla="*/ 48144 h 603146"/>
              <a:gd name="connsiteX1" fmla="*/ 2248384 w 3397542"/>
              <a:gd name="connsiteY1" fmla="*/ 31136 h 603146"/>
              <a:gd name="connsiteX2" fmla="*/ 0 w 3397542"/>
              <a:gd name="connsiteY2" fmla="*/ 603146 h 603146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2330 h 617013"/>
              <a:gd name="connsiteX1" fmla="*/ 2248384 w 3397542"/>
              <a:gd name="connsiteY1" fmla="*/ 45003 h 617013"/>
              <a:gd name="connsiteX2" fmla="*/ 0 w 3397542"/>
              <a:gd name="connsiteY2" fmla="*/ 617013 h 617013"/>
              <a:gd name="connsiteX0" fmla="*/ 3397542 w 3397651"/>
              <a:gd name="connsiteY0" fmla="*/ 30053 h 614736"/>
              <a:gd name="connsiteX1" fmla="*/ 2248384 w 3397651"/>
              <a:gd name="connsiteY1" fmla="*/ 42726 h 614736"/>
              <a:gd name="connsiteX2" fmla="*/ 0 w 3397651"/>
              <a:gd name="connsiteY2" fmla="*/ 614736 h 614736"/>
              <a:gd name="connsiteX0" fmla="*/ 3388691 w 3388801"/>
              <a:gd name="connsiteY0" fmla="*/ 0 h 653937"/>
              <a:gd name="connsiteX1" fmla="*/ 2248384 w 3388801"/>
              <a:gd name="connsiteY1" fmla="*/ 81927 h 653937"/>
              <a:gd name="connsiteX2" fmla="*/ 0 w 3388801"/>
              <a:gd name="connsiteY2" fmla="*/ 653937 h 653937"/>
              <a:gd name="connsiteX0" fmla="*/ 3353285 w 3353394"/>
              <a:gd name="connsiteY0" fmla="*/ 0 h 515428"/>
              <a:gd name="connsiteX1" fmla="*/ 2212978 w 3353394"/>
              <a:gd name="connsiteY1" fmla="*/ 81927 h 515428"/>
              <a:gd name="connsiteX2" fmla="*/ 0 w 3353394"/>
              <a:gd name="connsiteY2" fmla="*/ 515428 h 515428"/>
              <a:gd name="connsiteX0" fmla="*/ 3353285 w 3353390"/>
              <a:gd name="connsiteY0" fmla="*/ 17770 h 533198"/>
              <a:gd name="connsiteX1" fmla="*/ 2186424 w 3353390"/>
              <a:gd name="connsiteY1" fmla="*/ 40336 h 533198"/>
              <a:gd name="connsiteX2" fmla="*/ 0 w 3353390"/>
              <a:gd name="connsiteY2" fmla="*/ 533198 h 533198"/>
              <a:gd name="connsiteX0" fmla="*/ 3353285 w 3353377"/>
              <a:gd name="connsiteY0" fmla="*/ 0 h 515428"/>
              <a:gd name="connsiteX1" fmla="*/ 2097909 w 3353377"/>
              <a:gd name="connsiteY1" fmla="*/ 52246 h 515428"/>
              <a:gd name="connsiteX2" fmla="*/ 0 w 3353377"/>
              <a:gd name="connsiteY2" fmla="*/ 515428 h 515428"/>
              <a:gd name="connsiteX0" fmla="*/ 3379839 w 3379931"/>
              <a:gd name="connsiteY0" fmla="*/ 2710 h 567606"/>
              <a:gd name="connsiteX1" fmla="*/ 2124463 w 3379931"/>
              <a:gd name="connsiteY1" fmla="*/ 54956 h 567606"/>
              <a:gd name="connsiteX2" fmla="*/ 0 w 3379931"/>
              <a:gd name="connsiteY2" fmla="*/ 567606 h 567606"/>
              <a:gd name="connsiteX0" fmla="*/ 3388690 w 3388782"/>
              <a:gd name="connsiteY0" fmla="*/ 18297 h 810744"/>
              <a:gd name="connsiteX1" fmla="*/ 2133314 w 3388782"/>
              <a:gd name="connsiteY1" fmla="*/ 70543 h 810744"/>
              <a:gd name="connsiteX2" fmla="*/ 0 w 3388782"/>
              <a:gd name="connsiteY2" fmla="*/ 810745 h 810744"/>
              <a:gd name="connsiteX0" fmla="*/ 3388690 w 3388779"/>
              <a:gd name="connsiteY0" fmla="*/ 0 h 792448"/>
              <a:gd name="connsiteX1" fmla="*/ 2106760 w 3388779"/>
              <a:gd name="connsiteY1" fmla="*/ 141288 h 792448"/>
              <a:gd name="connsiteX2" fmla="*/ 0 w 3388779"/>
              <a:gd name="connsiteY2" fmla="*/ 792448 h 792448"/>
              <a:gd name="connsiteX0" fmla="*/ 3247066 w 3247152"/>
              <a:gd name="connsiteY0" fmla="*/ 0 h 1079361"/>
              <a:gd name="connsiteX1" fmla="*/ 1965136 w 3247152"/>
              <a:gd name="connsiteY1" fmla="*/ 141288 h 1079361"/>
              <a:gd name="connsiteX2" fmla="*/ 0 w 3247152"/>
              <a:gd name="connsiteY2" fmla="*/ 1079361 h 1079361"/>
              <a:gd name="connsiteX0" fmla="*/ 3247066 w 3247169"/>
              <a:gd name="connsiteY0" fmla="*/ 0 h 1079361"/>
              <a:gd name="connsiteX1" fmla="*/ 2089057 w 3247169"/>
              <a:gd name="connsiteY1" fmla="*/ 161075 h 1079361"/>
              <a:gd name="connsiteX2" fmla="*/ 0 w 3247169"/>
              <a:gd name="connsiteY2" fmla="*/ 1079361 h 1079361"/>
              <a:gd name="connsiteX0" fmla="*/ 3247066 w 3247169"/>
              <a:gd name="connsiteY0" fmla="*/ 0 h 1079361"/>
              <a:gd name="connsiteX1" fmla="*/ 2089057 w 3247169"/>
              <a:gd name="connsiteY1" fmla="*/ 161075 h 1079361"/>
              <a:gd name="connsiteX2" fmla="*/ 0 w 3247169"/>
              <a:gd name="connsiteY2" fmla="*/ 1079361 h 10793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47169" h="1079361">
                <a:moveTo>
                  <a:pt x="3247066" y="0"/>
                </a:moveTo>
                <a:cubicBezTo>
                  <a:pt x="3256430" y="17417"/>
                  <a:pt x="2630235" y="-18818"/>
                  <a:pt x="2089057" y="161075"/>
                </a:cubicBezTo>
                <a:cubicBezTo>
                  <a:pt x="1547879" y="340968"/>
                  <a:pt x="596017" y="715252"/>
                  <a:pt x="0" y="1079361"/>
                </a:cubicBezTo>
              </a:path>
            </a:pathLst>
          </a:custGeom>
          <a:noFill/>
          <a:ln w="57150">
            <a:solidFill>
              <a:srgbClr val="376092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689304" y="4526471"/>
            <a:ext cx="1944216" cy="0"/>
          </a:xfrm>
          <a:prstGeom prst="straightConnector1">
            <a:avLst/>
          </a:prstGeom>
          <a:ln w="57150">
            <a:solidFill>
              <a:srgbClr val="37609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 rot="19632069">
            <a:off x="5145177" y="4748326"/>
            <a:ext cx="751694" cy="136407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638523 w 638523"/>
              <a:gd name="connsiteY0" fmla="*/ 137457 h 277775"/>
              <a:gd name="connsiteX1" fmla="*/ 0 w 638523"/>
              <a:gd name="connsiteY1" fmla="*/ 220812 h 277775"/>
              <a:gd name="connsiteX0" fmla="*/ 638523 w 638523"/>
              <a:gd name="connsiteY0" fmla="*/ 56701 h 212239"/>
              <a:gd name="connsiteX1" fmla="*/ 0 w 638523"/>
              <a:gd name="connsiteY1" fmla="*/ 140056 h 212239"/>
              <a:gd name="connsiteX0" fmla="*/ 657703 w 657703"/>
              <a:gd name="connsiteY0" fmla="*/ 54165 h 239841"/>
              <a:gd name="connsiteX1" fmla="*/ 0 w 657703"/>
              <a:gd name="connsiteY1" fmla="*/ 170785 h 239841"/>
              <a:gd name="connsiteX0" fmla="*/ 657703 w 657703"/>
              <a:gd name="connsiteY0" fmla="*/ 62013 h 212693"/>
              <a:gd name="connsiteX1" fmla="*/ 0 w 657703"/>
              <a:gd name="connsiteY1" fmla="*/ 178633 h 212693"/>
              <a:gd name="connsiteX0" fmla="*/ 657703 w 657703"/>
              <a:gd name="connsiteY0" fmla="*/ 55987 h 232257"/>
              <a:gd name="connsiteX1" fmla="*/ 0 w 657703"/>
              <a:gd name="connsiteY1" fmla="*/ 172607 h 232257"/>
              <a:gd name="connsiteX0" fmla="*/ 698544 w 698544"/>
              <a:gd name="connsiteY0" fmla="*/ 66320 h 141684"/>
              <a:gd name="connsiteX1" fmla="*/ 0 w 698544"/>
              <a:gd name="connsiteY1" fmla="*/ 71133 h 141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98544" h="141684">
                <a:moveTo>
                  <a:pt x="698544" y="66320"/>
                </a:moveTo>
                <a:cubicBezTo>
                  <a:pt x="233847" y="-168356"/>
                  <a:pt x="432075" y="314330"/>
                  <a:pt x="0" y="71133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19" name="Freeform 18"/>
          <p:cNvSpPr/>
          <p:nvPr/>
        </p:nvSpPr>
        <p:spPr>
          <a:xfrm rot="191115">
            <a:off x="6105166" y="4041538"/>
            <a:ext cx="714414" cy="143775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619710 w 619710"/>
              <a:gd name="connsiteY0" fmla="*/ 129663 h 329583"/>
              <a:gd name="connsiteX1" fmla="*/ 0 w 619710"/>
              <a:gd name="connsiteY1" fmla="*/ 276251 h 329583"/>
              <a:gd name="connsiteX0" fmla="*/ 619710 w 619710"/>
              <a:gd name="connsiteY0" fmla="*/ 0 h 317619"/>
              <a:gd name="connsiteX1" fmla="*/ 0 w 619710"/>
              <a:gd name="connsiteY1" fmla="*/ 146588 h 317619"/>
              <a:gd name="connsiteX0" fmla="*/ 619710 w 619710"/>
              <a:gd name="connsiteY0" fmla="*/ 0 h 146588"/>
              <a:gd name="connsiteX1" fmla="*/ 0 w 619710"/>
              <a:gd name="connsiteY1" fmla="*/ 146588 h 146588"/>
              <a:gd name="connsiteX0" fmla="*/ 663899 w 663899"/>
              <a:gd name="connsiteY0" fmla="*/ 0 h 149337"/>
              <a:gd name="connsiteX1" fmla="*/ 0 w 663899"/>
              <a:gd name="connsiteY1" fmla="*/ 149337 h 149337"/>
              <a:gd name="connsiteX0" fmla="*/ 663899 w 663899"/>
              <a:gd name="connsiteY0" fmla="*/ 0 h 149337"/>
              <a:gd name="connsiteX1" fmla="*/ 0 w 663899"/>
              <a:gd name="connsiteY1" fmla="*/ 149337 h 149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63899" h="149337">
                <a:moveTo>
                  <a:pt x="663899" y="0"/>
                </a:moveTo>
                <a:cubicBezTo>
                  <a:pt x="369780" y="285270"/>
                  <a:pt x="268513" y="-125731"/>
                  <a:pt x="0" y="149337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24" name="Freeform 23"/>
          <p:cNvSpPr/>
          <p:nvPr/>
        </p:nvSpPr>
        <p:spPr>
          <a:xfrm rot="20042905">
            <a:off x="4794698" y="4486704"/>
            <a:ext cx="1722483" cy="189571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  <a:gd name="connsiteX0" fmla="*/ 1600688 w 1600688"/>
              <a:gd name="connsiteY0" fmla="*/ 130785 h 213038"/>
              <a:gd name="connsiteX1" fmla="*/ 817131 w 1600688"/>
              <a:gd name="connsiteY1" fmla="*/ 137765 h 213038"/>
              <a:gd name="connsiteX2" fmla="*/ 0 w 1600688"/>
              <a:gd name="connsiteY2" fmla="*/ 0 h 213038"/>
              <a:gd name="connsiteX0" fmla="*/ 1600688 w 1600688"/>
              <a:gd name="connsiteY0" fmla="*/ 130785 h 196903"/>
              <a:gd name="connsiteX1" fmla="*/ 817131 w 1600688"/>
              <a:gd name="connsiteY1" fmla="*/ 137765 h 196903"/>
              <a:gd name="connsiteX2" fmla="*/ 0 w 1600688"/>
              <a:gd name="connsiteY2" fmla="*/ 0 h 196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688" h="196903">
                <a:moveTo>
                  <a:pt x="1600688" y="130785"/>
                </a:moveTo>
                <a:cubicBezTo>
                  <a:pt x="1132870" y="-85651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25" name="Content Placeholder 6"/>
          <p:cNvSpPr txBox="1">
            <a:spLocks/>
          </p:cNvSpPr>
          <p:nvPr/>
        </p:nvSpPr>
        <p:spPr bwMode="auto">
          <a:xfrm>
            <a:off x="344487" y="3789040"/>
            <a:ext cx="5311451" cy="201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5000" dirty="0" smtClean="0">
                <a:solidFill>
                  <a:srgbClr val="8E84BA"/>
                </a:solidFill>
              </a:rPr>
              <a:t>44</a:t>
            </a:r>
            <a:r>
              <a:rPr lang="en-GB" sz="3600" dirty="0" smtClean="0">
                <a:solidFill>
                  <a:srgbClr val="8E84BA"/>
                </a:solidFill>
              </a:rPr>
              <a:t>mph </a:t>
            </a:r>
            <a:r>
              <a:rPr lang="en-GB" sz="1400" dirty="0" smtClean="0">
                <a:solidFill>
                  <a:srgbClr val="8E84BA"/>
                </a:solidFill>
              </a:rPr>
              <a:t>@ MTOW EV97, 41KTS C42</a:t>
            </a:r>
          </a:p>
          <a:p>
            <a:pPr marL="0" indent="0">
              <a:buNone/>
            </a:pPr>
            <a:endParaRPr lang="en-GB" sz="1400" dirty="0">
              <a:solidFill>
                <a:srgbClr val="8E84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1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Indications of Slow </a:t>
            </a:r>
            <a:r>
              <a:rPr lang="en-GB" dirty="0"/>
              <a:t>F</a:t>
            </a:r>
            <a:r>
              <a:rPr lang="en-GB" dirty="0" smtClean="0"/>
              <a:t>light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5256484"/>
          </a:xfrm>
        </p:spPr>
        <p:txBody>
          <a:bodyPr/>
          <a:lstStyle/>
          <a:p>
            <a:r>
              <a:rPr lang="en-GB" dirty="0" smtClean="0"/>
              <a:t>Air Speed Indicator (ASI)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ASI has a lag and can also be subject to errors when flying through rain</a:t>
            </a:r>
          </a:p>
          <a:p>
            <a:r>
              <a:rPr lang="en-GB" dirty="0" smtClean="0"/>
              <a:t>Reduced Airflow  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his is a good indication in open cockpit aircraft with pusher prop (</a:t>
            </a:r>
            <a:r>
              <a:rPr lang="en-GB" dirty="0" err="1" smtClean="0"/>
              <a:t>ie</a:t>
            </a:r>
            <a:r>
              <a:rPr lang="en-GB" dirty="0" smtClean="0"/>
              <a:t> </a:t>
            </a:r>
            <a:r>
              <a:rPr lang="en-GB" dirty="0" err="1" smtClean="0"/>
              <a:t>Flexwing</a:t>
            </a:r>
            <a:r>
              <a:rPr lang="en-GB" dirty="0" smtClean="0"/>
              <a:t>)</a:t>
            </a:r>
          </a:p>
          <a:p>
            <a:r>
              <a:rPr lang="en-GB" dirty="0" smtClean="0"/>
              <a:t>Noise reduction due reduced airflow</a:t>
            </a:r>
          </a:p>
          <a:p>
            <a:r>
              <a:rPr lang="en-GB" dirty="0" smtClean="0"/>
              <a:t>Possible nose high attitude</a:t>
            </a:r>
          </a:p>
          <a:p>
            <a:pPr lvl="1"/>
            <a:r>
              <a:rPr lang="en-GB" dirty="0" smtClean="0"/>
              <a:t>Become familiar with correct pitch attitude for different power and flap setting</a:t>
            </a:r>
          </a:p>
          <a:p>
            <a:r>
              <a:rPr lang="en-GB" dirty="0" smtClean="0"/>
              <a:t>Pitch control position and pressure</a:t>
            </a:r>
          </a:p>
          <a:p>
            <a:pPr lvl="1"/>
            <a:r>
              <a:rPr lang="en-GB" dirty="0" smtClean="0"/>
              <a:t>Control column will be aft of normal position and there will be forwards pressure as aircraft tries to return to trimmed cruise speed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482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Indications of Slow </a:t>
            </a:r>
            <a:r>
              <a:rPr lang="en-GB" dirty="0"/>
              <a:t>F</a:t>
            </a:r>
            <a:r>
              <a:rPr lang="en-GB" dirty="0" smtClean="0"/>
              <a:t>light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68760"/>
            <a:ext cx="8915400" cy="5256484"/>
          </a:xfrm>
        </p:spPr>
        <p:txBody>
          <a:bodyPr/>
          <a:lstStyle/>
          <a:p>
            <a:r>
              <a:rPr lang="en-GB" dirty="0" smtClean="0"/>
              <a:t>Altered control response</a:t>
            </a:r>
          </a:p>
          <a:p>
            <a:pPr lvl="1"/>
            <a:r>
              <a:rPr lang="en-GB" dirty="0" smtClean="0"/>
              <a:t>Pitch control will feel ‘nose heavy’ </a:t>
            </a:r>
          </a:p>
          <a:p>
            <a:pPr lvl="1"/>
            <a:r>
              <a:rPr lang="en-GB" dirty="0" smtClean="0"/>
              <a:t>Ailerons and rudder will be lighter and less effective </a:t>
            </a:r>
            <a:r>
              <a:rPr lang="en-GB" i="1" dirty="0" smtClean="0">
                <a:solidFill>
                  <a:schemeClr val="bg1">
                    <a:lumMod val="65000"/>
                  </a:schemeClr>
                </a:solidFill>
              </a:rPr>
              <a:t>(Mushy!)</a:t>
            </a:r>
          </a:p>
          <a:p>
            <a:pPr lvl="1"/>
            <a:r>
              <a:rPr lang="en-GB" dirty="0" smtClean="0"/>
              <a:t>Note - Elevator and rudder will be more responsive at high power settings due increased propeller slipstream</a:t>
            </a:r>
          </a:p>
          <a:p>
            <a:r>
              <a:rPr lang="en-GB" dirty="0" smtClean="0"/>
              <a:t>Balance</a:t>
            </a:r>
          </a:p>
          <a:p>
            <a:pPr lvl="1"/>
            <a:r>
              <a:rPr lang="en-GB" dirty="0" smtClean="0"/>
              <a:t>High power in slow flight tends to yaw EV-97 and C42 to left due finer pitch of slipstream so more right rudder is required to maintain balance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Yaw could lead to possible lateral instability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87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Slow Flight in Turn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2016224"/>
          </a:xfrm>
        </p:spPr>
        <p:txBody>
          <a:bodyPr/>
          <a:lstStyle/>
          <a:p>
            <a:r>
              <a:rPr lang="en-GB" dirty="0" smtClean="0"/>
              <a:t>As the airspeed is reduced, radius of turn will reduce and rate of turn will increase</a:t>
            </a:r>
          </a:p>
          <a:p>
            <a:r>
              <a:rPr lang="en-GB" dirty="0" smtClean="0"/>
              <a:t>There will be an increased tendency to overbank</a:t>
            </a:r>
          </a:p>
          <a:p>
            <a:pPr lvl="1"/>
            <a:r>
              <a:rPr lang="en-GB" dirty="0" smtClean="0"/>
              <a:t>This is due to the outer wing being at a higher airspeed </a:t>
            </a: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(and therefore generating more lift) </a:t>
            </a:r>
            <a:r>
              <a:rPr lang="en-GB" dirty="0" smtClean="0"/>
              <a:t>compared to inner wing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416496" y="3501008"/>
            <a:ext cx="4176464" cy="2664296"/>
            <a:chOff x="416496" y="3501008"/>
            <a:chExt cx="4176464" cy="2664296"/>
          </a:xfrm>
        </p:grpSpPr>
        <p:grpSp>
          <p:nvGrpSpPr>
            <p:cNvPr id="7" name="Group 6"/>
            <p:cNvGrpSpPr/>
            <p:nvPr/>
          </p:nvGrpSpPr>
          <p:grpSpPr>
            <a:xfrm>
              <a:off x="1856656" y="3501008"/>
              <a:ext cx="2664296" cy="2664296"/>
              <a:chOff x="1856656" y="3501008"/>
              <a:chExt cx="2664296" cy="26642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856656" y="3501008"/>
                <a:ext cx="2664296" cy="266429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144688" y="3789040"/>
                <a:ext cx="2096616" cy="209661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Content Placeholder 6"/>
            <p:cNvSpPr txBox="1">
              <a:spLocks/>
            </p:cNvSpPr>
            <p:nvPr/>
          </p:nvSpPr>
          <p:spPr bwMode="auto">
            <a:xfrm>
              <a:off x="416496" y="4245582"/>
              <a:ext cx="2016224" cy="118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70</a:t>
              </a:r>
              <a:r>
                <a:rPr lang="en-GB" sz="1800" dirty="0" smtClean="0">
                  <a:solidFill>
                    <a:srgbClr val="8E84BA"/>
                  </a:solidFill>
                </a:rPr>
                <a:t>mph</a:t>
              </a:r>
              <a:endParaRPr lang="en-GB" sz="1800" dirty="0">
                <a:solidFill>
                  <a:srgbClr val="8E84BA"/>
                </a:solidFill>
              </a:endParaRPr>
            </a:p>
          </p:txBody>
        </p:sp>
        <p:pic>
          <p:nvPicPr>
            <p:cNvPr id="13" name="Picture 90" descr="MCj03036590000[1]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biLevel thresh="50000"/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912" y="4725144"/>
              <a:ext cx="432048" cy="3273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778480" y="3717032"/>
            <a:ext cx="4287088" cy="2126848"/>
            <a:chOff x="5778480" y="3717032"/>
            <a:chExt cx="4287088" cy="2126848"/>
          </a:xfrm>
        </p:grpSpPr>
        <p:grpSp>
          <p:nvGrpSpPr>
            <p:cNvPr id="8" name="Group 7"/>
            <p:cNvGrpSpPr/>
            <p:nvPr/>
          </p:nvGrpSpPr>
          <p:grpSpPr>
            <a:xfrm>
              <a:off x="5778480" y="3717032"/>
              <a:ext cx="2126848" cy="2126848"/>
              <a:chOff x="1856656" y="3501008"/>
              <a:chExt cx="2664296" cy="2664296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856656" y="3501008"/>
                <a:ext cx="2664296" cy="266429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144688" y="3789040"/>
                <a:ext cx="2096616" cy="209661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" name="Content Placeholder 6"/>
            <p:cNvSpPr txBox="1">
              <a:spLocks/>
            </p:cNvSpPr>
            <p:nvPr/>
          </p:nvSpPr>
          <p:spPr bwMode="auto">
            <a:xfrm>
              <a:off x="8049344" y="4188690"/>
              <a:ext cx="2016224" cy="118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50</a:t>
              </a:r>
              <a:r>
                <a:rPr lang="en-GB" sz="1800" dirty="0" smtClean="0">
                  <a:solidFill>
                    <a:srgbClr val="8E84BA"/>
                  </a:solidFill>
                </a:rPr>
                <a:t>mph</a:t>
              </a:r>
              <a:endParaRPr lang="en-GB" sz="1800" dirty="0">
                <a:solidFill>
                  <a:srgbClr val="8E84BA"/>
                </a:solidFill>
              </a:endParaRPr>
            </a:p>
          </p:txBody>
        </p:sp>
        <p:pic>
          <p:nvPicPr>
            <p:cNvPr id="14" name="Picture 90" descr="MCj03036590000[1]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biLevel thresh="50000"/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9227" y="4673694"/>
              <a:ext cx="432048" cy="3273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5030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Slow Flight in Turn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340768"/>
            <a:ext cx="8915400" cy="2016224"/>
          </a:xfrm>
        </p:spPr>
        <p:txBody>
          <a:bodyPr/>
          <a:lstStyle/>
          <a:p>
            <a:r>
              <a:rPr lang="en-GB" dirty="0" smtClean="0"/>
              <a:t>Stalling speed will increase in a turn</a:t>
            </a:r>
          </a:p>
          <a:p>
            <a:pPr lvl="1"/>
            <a:r>
              <a:rPr lang="en-GB" dirty="0" smtClean="0"/>
              <a:t>This is due increased loading in a turn (LF = L/W)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Use low bank angles at low speed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Maintain balance to avoid wing drop and possible spin entry</a:t>
            </a:r>
            <a:endParaRPr lang="en-GB" dirty="0">
              <a:solidFill>
                <a:srgbClr val="FF0000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16496" y="3501008"/>
            <a:ext cx="4176464" cy="2664296"/>
            <a:chOff x="416496" y="3501008"/>
            <a:chExt cx="4176464" cy="2664296"/>
          </a:xfrm>
        </p:grpSpPr>
        <p:grpSp>
          <p:nvGrpSpPr>
            <p:cNvPr id="7" name="Group 6"/>
            <p:cNvGrpSpPr/>
            <p:nvPr/>
          </p:nvGrpSpPr>
          <p:grpSpPr>
            <a:xfrm>
              <a:off x="1856656" y="3501008"/>
              <a:ext cx="2664296" cy="2664296"/>
              <a:chOff x="1856656" y="3501008"/>
              <a:chExt cx="2664296" cy="266429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856656" y="3501008"/>
                <a:ext cx="2664296" cy="266429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144688" y="3789040"/>
                <a:ext cx="2096616" cy="209661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Content Placeholder 6"/>
            <p:cNvSpPr txBox="1">
              <a:spLocks/>
            </p:cNvSpPr>
            <p:nvPr/>
          </p:nvSpPr>
          <p:spPr bwMode="auto">
            <a:xfrm>
              <a:off x="416496" y="4245582"/>
              <a:ext cx="2016224" cy="118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70</a:t>
              </a:r>
              <a:r>
                <a:rPr lang="en-GB" sz="1800" dirty="0" smtClean="0">
                  <a:solidFill>
                    <a:srgbClr val="8E84BA"/>
                  </a:solidFill>
                </a:rPr>
                <a:t>mph</a:t>
              </a:r>
              <a:endParaRPr lang="en-GB" sz="1800" dirty="0">
                <a:solidFill>
                  <a:srgbClr val="8E84BA"/>
                </a:solidFill>
              </a:endParaRPr>
            </a:p>
          </p:txBody>
        </p:sp>
        <p:pic>
          <p:nvPicPr>
            <p:cNvPr id="13" name="Picture 90" descr="MCj03036590000[1]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biLevel thresh="50000"/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60912" y="4725144"/>
              <a:ext cx="432048" cy="3273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5778480" y="3717032"/>
            <a:ext cx="4287088" cy="2126848"/>
            <a:chOff x="5778480" y="3717032"/>
            <a:chExt cx="4287088" cy="2126848"/>
          </a:xfrm>
        </p:grpSpPr>
        <p:grpSp>
          <p:nvGrpSpPr>
            <p:cNvPr id="8" name="Group 7"/>
            <p:cNvGrpSpPr/>
            <p:nvPr/>
          </p:nvGrpSpPr>
          <p:grpSpPr>
            <a:xfrm>
              <a:off x="5778480" y="3717032"/>
              <a:ext cx="2126848" cy="2126848"/>
              <a:chOff x="1856656" y="3501008"/>
              <a:chExt cx="2664296" cy="2664296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856656" y="3501008"/>
                <a:ext cx="2664296" cy="266429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144688" y="3789040"/>
                <a:ext cx="2096616" cy="2096616"/>
              </a:xfrm>
              <a:prstGeom prst="ellipse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2" name="Content Placeholder 6"/>
            <p:cNvSpPr txBox="1">
              <a:spLocks/>
            </p:cNvSpPr>
            <p:nvPr/>
          </p:nvSpPr>
          <p:spPr bwMode="auto">
            <a:xfrm>
              <a:off x="8049344" y="4188690"/>
              <a:ext cx="2016224" cy="11835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Blip>
                  <a:blip r:embed="rId2"/>
                </a:buBlip>
                <a:defRPr sz="24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000" kern="1200">
                  <a:solidFill>
                    <a:srgbClr val="292929"/>
                  </a:solidFill>
                  <a:latin typeface="Trebuchet MS" pitchFamily="34" charset="0"/>
                  <a:ea typeface="ＭＳ Ｐゴシック" pitchFamily="24" charset="-128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GB" sz="6000" dirty="0" smtClean="0">
                  <a:solidFill>
                    <a:srgbClr val="8E84BA"/>
                  </a:solidFill>
                </a:rPr>
                <a:t>50</a:t>
              </a:r>
              <a:r>
                <a:rPr lang="en-GB" sz="1800" dirty="0" smtClean="0">
                  <a:solidFill>
                    <a:srgbClr val="8E84BA"/>
                  </a:solidFill>
                </a:rPr>
                <a:t>mph</a:t>
              </a:r>
              <a:endParaRPr lang="en-GB" sz="1800" dirty="0">
                <a:solidFill>
                  <a:srgbClr val="8E84BA"/>
                </a:solidFill>
              </a:endParaRPr>
            </a:p>
          </p:txBody>
        </p:sp>
        <p:pic>
          <p:nvPicPr>
            <p:cNvPr id="14" name="Picture 90" descr="MCj03036590000[1]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biLevel thresh="50000"/>
              <a:lum bright="2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9227" y="4673694"/>
              <a:ext cx="432048" cy="32730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tx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780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Incipient Stall</a:t>
            </a:r>
            <a:endParaRPr lang="en-GB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79834">
            <a:off x="1405880" y="1523971"/>
            <a:ext cx="8500120" cy="4965175"/>
          </a:xfrm>
          <a:prstGeom prst="rect">
            <a:avLst/>
          </a:prstGeom>
        </p:spPr>
      </p:pic>
      <p:sp>
        <p:nvSpPr>
          <p:cNvPr id="22" name="Up Arrow 21"/>
          <p:cNvSpPr/>
          <p:nvPr/>
        </p:nvSpPr>
        <p:spPr>
          <a:xfrm>
            <a:off x="6105128" y="2175089"/>
            <a:ext cx="1000221" cy="2118007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Up Arrow 22"/>
          <p:cNvSpPr/>
          <p:nvPr/>
        </p:nvSpPr>
        <p:spPr>
          <a:xfrm rot="10800000">
            <a:off x="6105129" y="4479344"/>
            <a:ext cx="1000221" cy="2118007"/>
          </a:xfrm>
          <a:prstGeom prst="upArrow">
            <a:avLst/>
          </a:prstGeom>
          <a:solidFill>
            <a:srgbClr val="002060"/>
          </a:solidFill>
          <a:ln>
            <a:noFill/>
          </a:ln>
          <a:effectLst>
            <a:glow rad="203200">
              <a:schemeClr val="bg1">
                <a:alpha val="27000"/>
              </a:schemeClr>
            </a:glow>
            <a:outerShdw sx="1000" sy="1000" algn="ctr" rotWithShape="0">
              <a:srgbClr val="000000"/>
            </a:outerShdw>
            <a:reflection endPos="0" dir="5400000" sy="-100000" algn="bl" rotWithShape="0"/>
            <a:softEdge rad="0"/>
          </a:effectLst>
          <a:scene3d>
            <a:camera prst="orthographicFront"/>
            <a:lightRig rig="balanced" dir="t">
              <a:rot lat="0" lon="0" rev="0"/>
            </a:lightRig>
          </a:scene3d>
          <a:sp3d prstMaterial="translucentPowder">
            <a:bevelT w="0" h="95250"/>
            <a:bevelB w="0" h="0"/>
            <a:extrusionClr>
              <a:schemeClr val="bg1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C:\Users\Marcus\Desktop\10A assets\10a.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21956">
            <a:off x="5266571" y="3555131"/>
            <a:ext cx="2512692" cy="171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4088903" y="4527615"/>
            <a:ext cx="3646634" cy="762929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2302 h 739007"/>
              <a:gd name="connsiteX1" fmla="*/ 2345749 w 4477424"/>
              <a:gd name="connsiteY1" fmla="*/ 8700 h 739007"/>
              <a:gd name="connsiteX2" fmla="*/ 0 w 4477424"/>
              <a:gd name="connsiteY2" fmla="*/ 739007 h 739007"/>
              <a:gd name="connsiteX0" fmla="*/ 4477424 w 4477424"/>
              <a:gd name="connsiteY0" fmla="*/ 41163 h 437868"/>
              <a:gd name="connsiteX1" fmla="*/ 1920878 w 4477424"/>
              <a:gd name="connsiteY1" fmla="*/ 63729 h 437868"/>
              <a:gd name="connsiteX2" fmla="*/ 0 w 4477424"/>
              <a:gd name="connsiteY2" fmla="*/ 437868 h 437868"/>
              <a:gd name="connsiteX0" fmla="*/ 4477424 w 4477424"/>
              <a:gd name="connsiteY0" fmla="*/ 32049 h 428754"/>
              <a:gd name="connsiteX1" fmla="*/ 1894324 w 4477424"/>
              <a:gd name="connsiteY1" fmla="*/ 84296 h 428754"/>
              <a:gd name="connsiteX2" fmla="*/ 0 w 4477424"/>
              <a:gd name="connsiteY2" fmla="*/ 428754 h 428754"/>
              <a:gd name="connsiteX0" fmla="*/ 4477424 w 4477424"/>
              <a:gd name="connsiteY0" fmla="*/ 23511 h 420216"/>
              <a:gd name="connsiteX1" fmla="*/ 1894324 w 4477424"/>
              <a:gd name="connsiteY1" fmla="*/ 75758 h 420216"/>
              <a:gd name="connsiteX2" fmla="*/ 0 w 4477424"/>
              <a:gd name="connsiteY2" fmla="*/ 420216 h 420216"/>
              <a:gd name="connsiteX0" fmla="*/ 4477424 w 4477424"/>
              <a:gd name="connsiteY0" fmla="*/ 0 h 396705"/>
              <a:gd name="connsiteX1" fmla="*/ 1894324 w 4477424"/>
              <a:gd name="connsiteY1" fmla="*/ 52247 h 396705"/>
              <a:gd name="connsiteX2" fmla="*/ 0 w 4477424"/>
              <a:gd name="connsiteY2" fmla="*/ 396705 h 396705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477424 w 4477424"/>
              <a:gd name="connsiteY0" fmla="*/ 66475 h 463180"/>
              <a:gd name="connsiteX1" fmla="*/ 2540483 w 4477424"/>
              <a:gd name="connsiteY1" fmla="*/ 0 h 463180"/>
              <a:gd name="connsiteX2" fmla="*/ 0 w 4477424"/>
              <a:gd name="connsiteY2" fmla="*/ 463180 h 463180"/>
              <a:gd name="connsiteX0" fmla="*/ 4247285 w 4247285"/>
              <a:gd name="connsiteY0" fmla="*/ 87976 h 494574"/>
              <a:gd name="connsiteX1" fmla="*/ 2310344 w 4247285"/>
              <a:gd name="connsiteY1" fmla="*/ 21501 h 494574"/>
              <a:gd name="connsiteX2" fmla="*/ 0 w 4247285"/>
              <a:gd name="connsiteY2" fmla="*/ 494575 h 494574"/>
              <a:gd name="connsiteX0" fmla="*/ 4300394 w 4300394"/>
              <a:gd name="connsiteY0" fmla="*/ 88649 h 505142"/>
              <a:gd name="connsiteX1" fmla="*/ 2363453 w 4300394"/>
              <a:gd name="connsiteY1" fmla="*/ 22174 h 505142"/>
              <a:gd name="connsiteX2" fmla="*/ 0 w 4300394"/>
              <a:gd name="connsiteY2" fmla="*/ 505142 h 505142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91356 h 547423"/>
              <a:gd name="connsiteX1" fmla="*/ 2407710 w 4344651"/>
              <a:gd name="connsiteY1" fmla="*/ 24881 h 547423"/>
              <a:gd name="connsiteX2" fmla="*/ 0 w 4344651"/>
              <a:gd name="connsiteY2" fmla="*/ 547423 h 547423"/>
              <a:gd name="connsiteX0" fmla="*/ 4344651 w 4344651"/>
              <a:gd name="connsiteY0" fmla="*/ 72342 h 528409"/>
              <a:gd name="connsiteX1" fmla="*/ 2407710 w 4344651"/>
              <a:gd name="connsiteY1" fmla="*/ 5867 h 528409"/>
              <a:gd name="connsiteX2" fmla="*/ 0 w 4344651"/>
              <a:gd name="connsiteY2" fmla="*/ 528409 h 528409"/>
              <a:gd name="connsiteX0" fmla="*/ 4344651 w 4344651"/>
              <a:gd name="connsiteY0" fmla="*/ 119745 h 575812"/>
              <a:gd name="connsiteX1" fmla="*/ 2248384 w 4344651"/>
              <a:gd name="connsiteY1" fmla="*/ 3802 h 575812"/>
              <a:gd name="connsiteX2" fmla="*/ 0 w 4344651"/>
              <a:gd name="connsiteY2" fmla="*/ 575812 h 575812"/>
              <a:gd name="connsiteX0" fmla="*/ 4335800 w 4335800"/>
              <a:gd name="connsiteY0" fmla="*/ 52178 h 617074"/>
              <a:gd name="connsiteX1" fmla="*/ 2248384 w 4335800"/>
              <a:gd name="connsiteY1" fmla="*/ 45064 h 617074"/>
              <a:gd name="connsiteX2" fmla="*/ 0 w 4335800"/>
              <a:gd name="connsiteY2" fmla="*/ 617074 h 617074"/>
              <a:gd name="connsiteX0" fmla="*/ 4335800 w 4335800"/>
              <a:gd name="connsiteY0" fmla="*/ 40556 h 605452"/>
              <a:gd name="connsiteX1" fmla="*/ 2248384 w 4335800"/>
              <a:gd name="connsiteY1" fmla="*/ 33442 h 605452"/>
              <a:gd name="connsiteX2" fmla="*/ 0 w 4335800"/>
              <a:gd name="connsiteY2" fmla="*/ 605452 h 605452"/>
              <a:gd name="connsiteX0" fmla="*/ 4335800 w 4335800"/>
              <a:gd name="connsiteY0" fmla="*/ 16188 h 581084"/>
              <a:gd name="connsiteX1" fmla="*/ 2248384 w 4335800"/>
              <a:gd name="connsiteY1" fmla="*/ 9074 h 581084"/>
              <a:gd name="connsiteX2" fmla="*/ 0 w 4335800"/>
              <a:gd name="connsiteY2" fmla="*/ 581084 h 581084"/>
              <a:gd name="connsiteX0" fmla="*/ 3397542 w 3397542"/>
              <a:gd name="connsiteY0" fmla="*/ 48144 h 603146"/>
              <a:gd name="connsiteX1" fmla="*/ 2248384 w 3397542"/>
              <a:gd name="connsiteY1" fmla="*/ 31136 h 603146"/>
              <a:gd name="connsiteX2" fmla="*/ 0 w 3397542"/>
              <a:gd name="connsiteY2" fmla="*/ 603146 h 603146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52771 h 607773"/>
              <a:gd name="connsiteX1" fmla="*/ 2248384 w 3397542"/>
              <a:gd name="connsiteY1" fmla="*/ 35763 h 607773"/>
              <a:gd name="connsiteX2" fmla="*/ 0 w 3397542"/>
              <a:gd name="connsiteY2" fmla="*/ 607773 h 607773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1452 h 586454"/>
              <a:gd name="connsiteX1" fmla="*/ 2248384 w 3397542"/>
              <a:gd name="connsiteY1" fmla="*/ 14444 h 586454"/>
              <a:gd name="connsiteX2" fmla="*/ 0 w 3397542"/>
              <a:gd name="connsiteY2" fmla="*/ 586454 h 586454"/>
              <a:gd name="connsiteX0" fmla="*/ 3397542 w 3397542"/>
              <a:gd name="connsiteY0" fmla="*/ 32330 h 617013"/>
              <a:gd name="connsiteX1" fmla="*/ 2248384 w 3397542"/>
              <a:gd name="connsiteY1" fmla="*/ 45003 h 617013"/>
              <a:gd name="connsiteX2" fmla="*/ 0 w 3397542"/>
              <a:gd name="connsiteY2" fmla="*/ 617013 h 617013"/>
              <a:gd name="connsiteX0" fmla="*/ 3397542 w 3397651"/>
              <a:gd name="connsiteY0" fmla="*/ 30053 h 614736"/>
              <a:gd name="connsiteX1" fmla="*/ 2248384 w 3397651"/>
              <a:gd name="connsiteY1" fmla="*/ 42726 h 614736"/>
              <a:gd name="connsiteX2" fmla="*/ 0 w 3397651"/>
              <a:gd name="connsiteY2" fmla="*/ 614736 h 614736"/>
              <a:gd name="connsiteX0" fmla="*/ 3388691 w 3388801"/>
              <a:gd name="connsiteY0" fmla="*/ 0 h 653937"/>
              <a:gd name="connsiteX1" fmla="*/ 2248384 w 3388801"/>
              <a:gd name="connsiteY1" fmla="*/ 81927 h 653937"/>
              <a:gd name="connsiteX2" fmla="*/ 0 w 3388801"/>
              <a:gd name="connsiteY2" fmla="*/ 653937 h 653937"/>
              <a:gd name="connsiteX0" fmla="*/ 3353285 w 3353394"/>
              <a:gd name="connsiteY0" fmla="*/ 0 h 515428"/>
              <a:gd name="connsiteX1" fmla="*/ 2212978 w 3353394"/>
              <a:gd name="connsiteY1" fmla="*/ 81927 h 515428"/>
              <a:gd name="connsiteX2" fmla="*/ 0 w 3353394"/>
              <a:gd name="connsiteY2" fmla="*/ 515428 h 515428"/>
              <a:gd name="connsiteX0" fmla="*/ 3353285 w 3353390"/>
              <a:gd name="connsiteY0" fmla="*/ 17770 h 533198"/>
              <a:gd name="connsiteX1" fmla="*/ 2186424 w 3353390"/>
              <a:gd name="connsiteY1" fmla="*/ 40336 h 533198"/>
              <a:gd name="connsiteX2" fmla="*/ 0 w 3353390"/>
              <a:gd name="connsiteY2" fmla="*/ 533198 h 533198"/>
              <a:gd name="connsiteX0" fmla="*/ 3353285 w 3353377"/>
              <a:gd name="connsiteY0" fmla="*/ 0 h 515428"/>
              <a:gd name="connsiteX1" fmla="*/ 2097909 w 3353377"/>
              <a:gd name="connsiteY1" fmla="*/ 52246 h 515428"/>
              <a:gd name="connsiteX2" fmla="*/ 0 w 3353377"/>
              <a:gd name="connsiteY2" fmla="*/ 515428 h 515428"/>
              <a:gd name="connsiteX0" fmla="*/ 3379839 w 3379931"/>
              <a:gd name="connsiteY0" fmla="*/ 2710 h 567606"/>
              <a:gd name="connsiteX1" fmla="*/ 2124463 w 3379931"/>
              <a:gd name="connsiteY1" fmla="*/ 54956 h 567606"/>
              <a:gd name="connsiteX2" fmla="*/ 0 w 3379931"/>
              <a:gd name="connsiteY2" fmla="*/ 567606 h 567606"/>
              <a:gd name="connsiteX0" fmla="*/ 3388690 w 3388782"/>
              <a:gd name="connsiteY0" fmla="*/ 18297 h 810744"/>
              <a:gd name="connsiteX1" fmla="*/ 2133314 w 3388782"/>
              <a:gd name="connsiteY1" fmla="*/ 70543 h 810744"/>
              <a:gd name="connsiteX2" fmla="*/ 0 w 3388782"/>
              <a:gd name="connsiteY2" fmla="*/ 810745 h 810744"/>
              <a:gd name="connsiteX0" fmla="*/ 3388690 w 3388779"/>
              <a:gd name="connsiteY0" fmla="*/ 0 h 792448"/>
              <a:gd name="connsiteX1" fmla="*/ 2106760 w 3388779"/>
              <a:gd name="connsiteY1" fmla="*/ 141288 h 792448"/>
              <a:gd name="connsiteX2" fmla="*/ 0 w 3388779"/>
              <a:gd name="connsiteY2" fmla="*/ 792448 h 792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88779" h="792448">
                <a:moveTo>
                  <a:pt x="3388690" y="0"/>
                </a:moveTo>
                <a:cubicBezTo>
                  <a:pt x="3398054" y="17417"/>
                  <a:pt x="2671542" y="9213"/>
                  <a:pt x="2106760" y="141288"/>
                </a:cubicBezTo>
                <a:cubicBezTo>
                  <a:pt x="1541978" y="273363"/>
                  <a:pt x="622572" y="527274"/>
                  <a:pt x="0" y="792448"/>
                </a:cubicBezTo>
              </a:path>
            </a:pathLst>
          </a:custGeom>
          <a:noFill/>
          <a:ln w="57150">
            <a:solidFill>
              <a:srgbClr val="376092"/>
            </a:solidFill>
            <a:headEnd type="none" w="med" len="med"/>
            <a:tailEnd type="arrow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7689304" y="4526471"/>
            <a:ext cx="1944216" cy="0"/>
          </a:xfrm>
          <a:prstGeom prst="straightConnector1">
            <a:avLst/>
          </a:prstGeom>
          <a:ln w="57150">
            <a:solidFill>
              <a:srgbClr val="37609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14"/>
          <p:cNvSpPr/>
          <p:nvPr/>
        </p:nvSpPr>
        <p:spPr>
          <a:xfrm rot="20042905">
            <a:off x="4272567" y="4469323"/>
            <a:ext cx="1578812" cy="215897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  <a:gd name="connsiteX0" fmla="*/ 1467176 w 1467176"/>
              <a:gd name="connsiteY0" fmla="*/ 224248 h 234212"/>
              <a:gd name="connsiteX1" fmla="*/ 817131 w 1467176"/>
              <a:gd name="connsiteY1" fmla="*/ 137765 h 234212"/>
              <a:gd name="connsiteX2" fmla="*/ 0 w 1467176"/>
              <a:gd name="connsiteY2" fmla="*/ 0 h 234212"/>
              <a:gd name="connsiteX0" fmla="*/ 1467176 w 1467176"/>
              <a:gd name="connsiteY0" fmla="*/ 224248 h 224248"/>
              <a:gd name="connsiteX1" fmla="*/ 817131 w 1467176"/>
              <a:gd name="connsiteY1" fmla="*/ 137765 h 224248"/>
              <a:gd name="connsiteX2" fmla="*/ 0 w 1467176"/>
              <a:gd name="connsiteY2" fmla="*/ 0 h 224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67176" h="224248">
                <a:moveTo>
                  <a:pt x="1467176" y="224248"/>
                </a:moveTo>
                <a:cubicBezTo>
                  <a:pt x="1083616" y="7015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sp>
        <p:nvSpPr>
          <p:cNvPr id="14" name="Freeform 13"/>
          <p:cNvSpPr/>
          <p:nvPr/>
        </p:nvSpPr>
        <p:spPr>
          <a:xfrm rot="20042905">
            <a:off x="4487675" y="4472702"/>
            <a:ext cx="1565066" cy="208542"/>
          </a:xfrm>
          <a:custGeom>
            <a:avLst/>
            <a:gdLst>
              <a:gd name="connsiteX0" fmla="*/ 4486275 w 4486275"/>
              <a:gd name="connsiteY0" fmla="*/ 309585 h 595335"/>
              <a:gd name="connsiteX1" fmla="*/ 3314700 w 4486275"/>
              <a:gd name="connsiteY1" fmla="*/ 309585 h 595335"/>
              <a:gd name="connsiteX2" fmla="*/ 2505075 w 4486275"/>
              <a:gd name="connsiteY2" fmla="*/ 4785 h 595335"/>
              <a:gd name="connsiteX3" fmla="*/ 0 w 4486275"/>
              <a:gd name="connsiteY3" fmla="*/ 585810 h 595335"/>
              <a:gd name="connsiteX4" fmla="*/ 0 w 4486275"/>
              <a:gd name="connsiteY4" fmla="*/ 585810 h 595335"/>
              <a:gd name="connsiteX5" fmla="*/ 28575 w 4486275"/>
              <a:gd name="connsiteY5" fmla="*/ 595335 h 595335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7327 h 595473"/>
              <a:gd name="connsiteX1" fmla="*/ 3314700 w 4503978"/>
              <a:gd name="connsiteY1" fmla="*/ 309723 h 595473"/>
              <a:gd name="connsiteX2" fmla="*/ 2505075 w 4503978"/>
              <a:gd name="connsiteY2" fmla="*/ 4923 h 595473"/>
              <a:gd name="connsiteX3" fmla="*/ 0 w 4503978"/>
              <a:gd name="connsiteY3" fmla="*/ 585948 h 595473"/>
              <a:gd name="connsiteX4" fmla="*/ 0 w 4503978"/>
              <a:gd name="connsiteY4" fmla="*/ 585948 h 595473"/>
              <a:gd name="connsiteX5" fmla="*/ 28575 w 4503978"/>
              <a:gd name="connsiteY5" fmla="*/ 595473 h 595473"/>
              <a:gd name="connsiteX0" fmla="*/ 4503978 w 4503978"/>
              <a:gd name="connsiteY0" fmla="*/ 368150 h 596296"/>
              <a:gd name="connsiteX1" fmla="*/ 3314700 w 4503978"/>
              <a:gd name="connsiteY1" fmla="*/ 310546 h 596296"/>
              <a:gd name="connsiteX2" fmla="*/ 2505075 w 4503978"/>
              <a:gd name="connsiteY2" fmla="*/ 5746 h 596296"/>
              <a:gd name="connsiteX3" fmla="*/ 0 w 4503978"/>
              <a:gd name="connsiteY3" fmla="*/ 586771 h 596296"/>
              <a:gd name="connsiteX4" fmla="*/ 0 w 4503978"/>
              <a:gd name="connsiteY4" fmla="*/ 586771 h 596296"/>
              <a:gd name="connsiteX5" fmla="*/ 28575 w 4503978"/>
              <a:gd name="connsiteY5" fmla="*/ 596296 h 596296"/>
              <a:gd name="connsiteX0" fmla="*/ 4503978 w 4503978"/>
              <a:gd name="connsiteY0" fmla="*/ 338921 h 567067"/>
              <a:gd name="connsiteX1" fmla="*/ 3314700 w 4503978"/>
              <a:gd name="connsiteY1" fmla="*/ 281317 h 567067"/>
              <a:gd name="connsiteX2" fmla="*/ 2372303 w 4503978"/>
              <a:gd name="connsiteY2" fmla="*/ 5319 h 567067"/>
              <a:gd name="connsiteX3" fmla="*/ 0 w 4503978"/>
              <a:gd name="connsiteY3" fmla="*/ 557542 h 567067"/>
              <a:gd name="connsiteX4" fmla="*/ 0 w 4503978"/>
              <a:gd name="connsiteY4" fmla="*/ 557542 h 567067"/>
              <a:gd name="connsiteX5" fmla="*/ 28575 w 4503978"/>
              <a:gd name="connsiteY5" fmla="*/ 567067 h 567067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03978 w 4503978"/>
              <a:gd name="connsiteY0" fmla="*/ 353907 h 582053"/>
              <a:gd name="connsiteX1" fmla="*/ 3314700 w 4503978"/>
              <a:gd name="connsiteY1" fmla="*/ 296303 h 582053"/>
              <a:gd name="connsiteX2" fmla="*/ 2372303 w 4503978"/>
              <a:gd name="connsiteY2" fmla="*/ 20305 h 582053"/>
              <a:gd name="connsiteX3" fmla="*/ 0 w 4503978"/>
              <a:gd name="connsiteY3" fmla="*/ 572528 h 582053"/>
              <a:gd name="connsiteX4" fmla="*/ 0 w 4503978"/>
              <a:gd name="connsiteY4" fmla="*/ 572528 h 582053"/>
              <a:gd name="connsiteX5" fmla="*/ 28575 w 4503978"/>
              <a:gd name="connsiteY5" fmla="*/ 582053 h 582053"/>
              <a:gd name="connsiteX0" fmla="*/ 4546215 w 4546215"/>
              <a:gd name="connsiteY0" fmla="*/ 353907 h 783666"/>
              <a:gd name="connsiteX1" fmla="*/ 3356937 w 4546215"/>
              <a:gd name="connsiteY1" fmla="*/ 296303 h 783666"/>
              <a:gd name="connsiteX2" fmla="*/ 2414540 w 4546215"/>
              <a:gd name="connsiteY2" fmla="*/ 20305 h 783666"/>
              <a:gd name="connsiteX3" fmla="*/ 42237 w 4546215"/>
              <a:gd name="connsiteY3" fmla="*/ 572528 h 783666"/>
              <a:gd name="connsiteX4" fmla="*/ 42237 w 4546215"/>
              <a:gd name="connsiteY4" fmla="*/ 572528 h 783666"/>
              <a:gd name="connsiteX5" fmla="*/ 0 w 4546215"/>
              <a:gd name="connsiteY5" fmla="*/ 783666 h 783666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4" fmla="*/ 0 w 4503978"/>
              <a:gd name="connsiteY4" fmla="*/ 572528 h 572528"/>
              <a:gd name="connsiteX0" fmla="*/ 4689155 w 4689155"/>
              <a:gd name="connsiteY0" fmla="*/ 353907 h 839654"/>
              <a:gd name="connsiteX1" fmla="*/ 3499877 w 4689155"/>
              <a:gd name="connsiteY1" fmla="*/ 296303 h 839654"/>
              <a:gd name="connsiteX2" fmla="*/ 2557480 w 4689155"/>
              <a:gd name="connsiteY2" fmla="*/ 20305 h 839654"/>
              <a:gd name="connsiteX3" fmla="*/ 185177 w 4689155"/>
              <a:gd name="connsiteY3" fmla="*/ 572528 h 839654"/>
              <a:gd name="connsiteX4" fmla="*/ 149771 w 4689155"/>
              <a:gd name="connsiteY4" fmla="*/ 839654 h 839654"/>
              <a:gd name="connsiteX0" fmla="*/ 4503978 w 4503978"/>
              <a:gd name="connsiteY0" fmla="*/ 353907 h 572528"/>
              <a:gd name="connsiteX1" fmla="*/ 3314700 w 4503978"/>
              <a:gd name="connsiteY1" fmla="*/ 296303 h 572528"/>
              <a:gd name="connsiteX2" fmla="*/ 2372303 w 4503978"/>
              <a:gd name="connsiteY2" fmla="*/ 20305 h 572528"/>
              <a:gd name="connsiteX3" fmla="*/ 0 w 4503978"/>
              <a:gd name="connsiteY3" fmla="*/ 572528 h 572528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5911 h 742616"/>
              <a:gd name="connsiteX1" fmla="*/ 3288146 w 4477424"/>
              <a:gd name="connsiteY1" fmla="*/ 288307 h 742616"/>
              <a:gd name="connsiteX2" fmla="*/ 2345749 w 4477424"/>
              <a:gd name="connsiteY2" fmla="*/ 12309 h 742616"/>
              <a:gd name="connsiteX3" fmla="*/ 0 w 4477424"/>
              <a:gd name="connsiteY3" fmla="*/ 742616 h 742616"/>
              <a:gd name="connsiteX0" fmla="*/ 4477424 w 4477424"/>
              <a:gd name="connsiteY0" fmla="*/ 349415 h 746120"/>
              <a:gd name="connsiteX1" fmla="*/ 3314701 w 4477424"/>
              <a:gd name="connsiteY1" fmla="*/ 252237 h 746120"/>
              <a:gd name="connsiteX2" fmla="*/ 2345749 w 4477424"/>
              <a:gd name="connsiteY2" fmla="*/ 15813 h 746120"/>
              <a:gd name="connsiteX3" fmla="*/ 0 w 4477424"/>
              <a:gd name="connsiteY3" fmla="*/ 746120 h 746120"/>
              <a:gd name="connsiteX0" fmla="*/ 4477424 w 4477424"/>
              <a:gd name="connsiteY0" fmla="*/ 269677 h 745531"/>
              <a:gd name="connsiteX1" fmla="*/ 3314701 w 4477424"/>
              <a:gd name="connsiteY1" fmla="*/ 251648 h 745531"/>
              <a:gd name="connsiteX2" fmla="*/ 2345749 w 4477424"/>
              <a:gd name="connsiteY2" fmla="*/ 15224 h 745531"/>
              <a:gd name="connsiteX3" fmla="*/ 0 w 4477424"/>
              <a:gd name="connsiteY3" fmla="*/ 745531 h 745531"/>
              <a:gd name="connsiteX0" fmla="*/ 4512830 w 4512830"/>
              <a:gd name="connsiteY0" fmla="*/ 289606 h 745673"/>
              <a:gd name="connsiteX1" fmla="*/ 3314701 w 4512830"/>
              <a:gd name="connsiteY1" fmla="*/ 251790 h 745673"/>
              <a:gd name="connsiteX2" fmla="*/ 2345749 w 4512830"/>
              <a:gd name="connsiteY2" fmla="*/ 15366 h 745673"/>
              <a:gd name="connsiteX3" fmla="*/ 0 w 4512830"/>
              <a:gd name="connsiteY3" fmla="*/ 745673 h 745673"/>
              <a:gd name="connsiteX0" fmla="*/ 4503979 w 4503979"/>
              <a:gd name="connsiteY0" fmla="*/ 298929 h 933080"/>
              <a:gd name="connsiteX1" fmla="*/ 3305850 w 4503979"/>
              <a:gd name="connsiteY1" fmla="*/ 261113 h 933080"/>
              <a:gd name="connsiteX2" fmla="*/ 2336898 w 4503979"/>
              <a:gd name="connsiteY2" fmla="*/ 24689 h 933080"/>
              <a:gd name="connsiteX3" fmla="*/ 0 w 4503979"/>
              <a:gd name="connsiteY3" fmla="*/ 933080 h 933080"/>
              <a:gd name="connsiteX0" fmla="*/ 4503979 w 4503979"/>
              <a:gd name="connsiteY0" fmla="*/ 289583 h 923734"/>
              <a:gd name="connsiteX1" fmla="*/ 3305850 w 4503979"/>
              <a:gd name="connsiteY1" fmla="*/ 251767 h 923734"/>
              <a:gd name="connsiteX2" fmla="*/ 2230680 w 4503979"/>
              <a:gd name="connsiteY2" fmla="*/ 25236 h 923734"/>
              <a:gd name="connsiteX3" fmla="*/ 0 w 4503979"/>
              <a:gd name="connsiteY3" fmla="*/ 923734 h 923734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291818 h 965543"/>
              <a:gd name="connsiteX1" fmla="*/ 3332404 w 4530533"/>
              <a:gd name="connsiteY1" fmla="*/ 254002 h 965543"/>
              <a:gd name="connsiteX2" fmla="*/ 2257234 w 4530533"/>
              <a:gd name="connsiteY2" fmla="*/ 27471 h 965543"/>
              <a:gd name="connsiteX3" fmla="*/ 0 w 4530533"/>
              <a:gd name="connsiteY3" fmla="*/ 965543 h 965543"/>
              <a:gd name="connsiteX0" fmla="*/ 4530533 w 4530533"/>
              <a:gd name="connsiteY0" fmla="*/ 301134 h 974859"/>
              <a:gd name="connsiteX1" fmla="*/ 3332404 w 4530533"/>
              <a:gd name="connsiteY1" fmla="*/ 263318 h 974859"/>
              <a:gd name="connsiteX2" fmla="*/ 2460818 w 4530533"/>
              <a:gd name="connsiteY2" fmla="*/ 26894 h 974859"/>
              <a:gd name="connsiteX3" fmla="*/ 0 w 4530533"/>
              <a:gd name="connsiteY3" fmla="*/ 974859 h 974859"/>
              <a:gd name="connsiteX0" fmla="*/ 4530533 w 4530533"/>
              <a:gd name="connsiteY0" fmla="*/ 348043 h 1021768"/>
              <a:gd name="connsiteX1" fmla="*/ 3332404 w 4530533"/>
              <a:gd name="connsiteY1" fmla="*/ 310227 h 1021768"/>
              <a:gd name="connsiteX2" fmla="*/ 2451967 w 4530533"/>
              <a:gd name="connsiteY2" fmla="*/ 24335 h 1021768"/>
              <a:gd name="connsiteX3" fmla="*/ 0 w 4530533"/>
              <a:gd name="connsiteY3" fmla="*/ 1021768 h 1021768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910711 w 2910711"/>
              <a:gd name="connsiteY0" fmla="*/ 324481 h 384806"/>
              <a:gd name="connsiteX1" fmla="*/ 1712582 w 2910711"/>
              <a:gd name="connsiteY1" fmla="*/ 286665 h 384806"/>
              <a:gd name="connsiteX2" fmla="*/ 832145 w 2910711"/>
              <a:gd name="connsiteY2" fmla="*/ 773 h 384806"/>
              <a:gd name="connsiteX3" fmla="*/ 0 w 2910711"/>
              <a:gd name="connsiteY3" fmla="*/ 384806 h 384806"/>
              <a:gd name="connsiteX0" fmla="*/ 2733681 w 2733681"/>
              <a:gd name="connsiteY0" fmla="*/ 336305 h 341298"/>
              <a:gd name="connsiteX1" fmla="*/ 1535552 w 2733681"/>
              <a:gd name="connsiteY1" fmla="*/ 298489 h 341298"/>
              <a:gd name="connsiteX2" fmla="*/ 655115 w 2733681"/>
              <a:gd name="connsiteY2" fmla="*/ 12597 h 341298"/>
              <a:gd name="connsiteX3" fmla="*/ 0 w 2733681"/>
              <a:gd name="connsiteY3" fmla="*/ 287801 h 341298"/>
              <a:gd name="connsiteX0" fmla="*/ 2733681 w 2733681"/>
              <a:gd name="connsiteY0" fmla="*/ 323718 h 328711"/>
              <a:gd name="connsiteX1" fmla="*/ 1535552 w 2733681"/>
              <a:gd name="connsiteY1" fmla="*/ 285902 h 328711"/>
              <a:gd name="connsiteX2" fmla="*/ 655115 w 2733681"/>
              <a:gd name="connsiteY2" fmla="*/ 10 h 328711"/>
              <a:gd name="connsiteX3" fmla="*/ 0 w 2733681"/>
              <a:gd name="connsiteY3" fmla="*/ 275214 h 328711"/>
              <a:gd name="connsiteX0" fmla="*/ 2476988 w 2476988"/>
              <a:gd name="connsiteY0" fmla="*/ 326771 h 331764"/>
              <a:gd name="connsiteX1" fmla="*/ 1278859 w 2476988"/>
              <a:gd name="connsiteY1" fmla="*/ 288955 h 331764"/>
              <a:gd name="connsiteX2" fmla="*/ 398422 w 2476988"/>
              <a:gd name="connsiteY2" fmla="*/ 3063 h 331764"/>
              <a:gd name="connsiteX3" fmla="*/ 0 w 2476988"/>
              <a:gd name="connsiteY3" fmla="*/ 139758 h 331764"/>
              <a:gd name="connsiteX0" fmla="*/ 2476988 w 2476988"/>
              <a:gd name="connsiteY0" fmla="*/ 355951 h 362280"/>
              <a:gd name="connsiteX1" fmla="*/ 1278859 w 2476988"/>
              <a:gd name="connsiteY1" fmla="*/ 318135 h 362280"/>
              <a:gd name="connsiteX2" fmla="*/ 469234 w 2476988"/>
              <a:gd name="connsiteY2" fmla="*/ 2563 h 362280"/>
              <a:gd name="connsiteX3" fmla="*/ 0 w 2476988"/>
              <a:gd name="connsiteY3" fmla="*/ 168938 h 362280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469234 w 2476988"/>
              <a:gd name="connsiteY2" fmla="*/ 2829 h 362546"/>
              <a:gd name="connsiteX3" fmla="*/ 0 w 2476988"/>
              <a:gd name="connsiteY3" fmla="*/ 169204 h 362546"/>
              <a:gd name="connsiteX0" fmla="*/ 2476988 w 2476988"/>
              <a:gd name="connsiteY0" fmla="*/ 356217 h 362546"/>
              <a:gd name="connsiteX1" fmla="*/ 1278859 w 2476988"/>
              <a:gd name="connsiteY1" fmla="*/ 318401 h 362546"/>
              <a:gd name="connsiteX2" fmla="*/ 610858 w 2476988"/>
              <a:gd name="connsiteY2" fmla="*/ 2829 h 362546"/>
              <a:gd name="connsiteX3" fmla="*/ 0 w 2476988"/>
              <a:gd name="connsiteY3" fmla="*/ 169204 h 362546"/>
              <a:gd name="connsiteX0" fmla="*/ 2246849 w 2246849"/>
              <a:gd name="connsiteY0" fmla="*/ 356954 h 363283"/>
              <a:gd name="connsiteX1" fmla="*/ 1048720 w 2246849"/>
              <a:gd name="connsiteY1" fmla="*/ 319138 h 363283"/>
              <a:gd name="connsiteX2" fmla="*/ 380719 w 2246849"/>
              <a:gd name="connsiteY2" fmla="*/ 3566 h 363283"/>
              <a:gd name="connsiteX3" fmla="*/ 0 w 2246849"/>
              <a:gd name="connsiteY3" fmla="*/ 150154 h 363283"/>
              <a:gd name="connsiteX0" fmla="*/ 2246849 w 2246849"/>
              <a:gd name="connsiteY0" fmla="*/ 354550 h 360879"/>
              <a:gd name="connsiteX1" fmla="*/ 1048720 w 2246849"/>
              <a:gd name="connsiteY1" fmla="*/ 316734 h 360879"/>
              <a:gd name="connsiteX2" fmla="*/ 380719 w 2246849"/>
              <a:gd name="connsiteY2" fmla="*/ 1162 h 360879"/>
              <a:gd name="connsiteX3" fmla="*/ 0 w 2246849"/>
              <a:gd name="connsiteY3" fmla="*/ 147750 h 360879"/>
              <a:gd name="connsiteX0" fmla="*/ 1048720 w 1048720"/>
              <a:gd name="connsiteY0" fmla="*/ 316734 h 316734"/>
              <a:gd name="connsiteX1" fmla="*/ 380719 w 1048720"/>
              <a:gd name="connsiteY1" fmla="*/ 1162 h 316734"/>
              <a:gd name="connsiteX2" fmla="*/ 0 w 1048720"/>
              <a:gd name="connsiteY2" fmla="*/ 147750 h 316734"/>
              <a:gd name="connsiteX0" fmla="*/ 380719 w 380719"/>
              <a:gd name="connsiteY0" fmla="*/ 0 h 146587"/>
              <a:gd name="connsiteX1" fmla="*/ 0 w 380719"/>
              <a:gd name="connsiteY1" fmla="*/ 146588 h 146587"/>
              <a:gd name="connsiteX0" fmla="*/ 717076 w 717076"/>
              <a:gd name="connsiteY0" fmla="*/ 0 h 27866"/>
              <a:gd name="connsiteX1" fmla="*/ 0 w 717076"/>
              <a:gd name="connsiteY1" fmla="*/ 27866 h 27866"/>
              <a:gd name="connsiteX0" fmla="*/ 717076 w 717076"/>
              <a:gd name="connsiteY0" fmla="*/ 165373 h 193239"/>
              <a:gd name="connsiteX1" fmla="*/ 0 w 717076"/>
              <a:gd name="connsiteY1" fmla="*/ 193239 h 193239"/>
              <a:gd name="connsiteX0" fmla="*/ 566601 w 566601"/>
              <a:gd name="connsiteY0" fmla="*/ 184956 h 184956"/>
              <a:gd name="connsiteX1" fmla="*/ 0 w 566601"/>
              <a:gd name="connsiteY1" fmla="*/ 143567 h 184956"/>
              <a:gd name="connsiteX0" fmla="*/ 566601 w 566601"/>
              <a:gd name="connsiteY0" fmla="*/ 267975 h 267975"/>
              <a:gd name="connsiteX1" fmla="*/ 0 w 566601"/>
              <a:gd name="connsiteY1" fmla="*/ 226586 h 267975"/>
              <a:gd name="connsiteX0" fmla="*/ 566601 w 566601"/>
              <a:gd name="connsiteY0" fmla="*/ 290591 h 290591"/>
              <a:gd name="connsiteX1" fmla="*/ 0 w 566601"/>
              <a:gd name="connsiteY1" fmla="*/ 249202 h 290591"/>
              <a:gd name="connsiteX0" fmla="*/ 566601 w 566601"/>
              <a:gd name="connsiteY0" fmla="*/ 126599 h 156937"/>
              <a:gd name="connsiteX1" fmla="*/ 0 w 566601"/>
              <a:gd name="connsiteY1" fmla="*/ 85210 h 156937"/>
              <a:gd name="connsiteX0" fmla="*/ 566601 w 566601"/>
              <a:gd name="connsiteY0" fmla="*/ 156081 h 180579"/>
              <a:gd name="connsiteX1" fmla="*/ 0 w 566601"/>
              <a:gd name="connsiteY1" fmla="*/ 114692 h 180579"/>
              <a:gd name="connsiteX0" fmla="*/ 883900 w 883900"/>
              <a:gd name="connsiteY0" fmla="*/ 167576 h 167576"/>
              <a:gd name="connsiteX1" fmla="*/ 0 w 883900"/>
              <a:gd name="connsiteY1" fmla="*/ 63613 h 167576"/>
              <a:gd name="connsiteX0" fmla="*/ 883900 w 883900"/>
              <a:gd name="connsiteY0" fmla="*/ 221812 h 221812"/>
              <a:gd name="connsiteX1" fmla="*/ 740355 w 883900"/>
              <a:gd name="connsiteY1" fmla="*/ 92816 h 221812"/>
              <a:gd name="connsiteX2" fmla="*/ 0 w 883900"/>
              <a:gd name="connsiteY2" fmla="*/ 117849 h 221812"/>
              <a:gd name="connsiteX0" fmla="*/ 1367489 w 1367489"/>
              <a:gd name="connsiteY0" fmla="*/ 286822 h 286822"/>
              <a:gd name="connsiteX1" fmla="*/ 740355 w 1367489"/>
              <a:gd name="connsiteY1" fmla="*/ 92816 h 286822"/>
              <a:gd name="connsiteX2" fmla="*/ 0 w 1367489"/>
              <a:gd name="connsiteY2" fmla="*/ 117849 h 286822"/>
              <a:gd name="connsiteX0" fmla="*/ 1367489 w 1367489"/>
              <a:gd name="connsiteY0" fmla="*/ 286822 h 286884"/>
              <a:gd name="connsiteX1" fmla="*/ 740355 w 1367489"/>
              <a:gd name="connsiteY1" fmla="*/ 92816 h 286884"/>
              <a:gd name="connsiteX2" fmla="*/ 0 w 1367489"/>
              <a:gd name="connsiteY2" fmla="*/ 117849 h 286884"/>
              <a:gd name="connsiteX0" fmla="*/ 1367489 w 1367489"/>
              <a:gd name="connsiteY0" fmla="*/ 286822 h 310514"/>
              <a:gd name="connsiteX1" fmla="*/ 740355 w 1367489"/>
              <a:gd name="connsiteY1" fmla="*/ 92816 h 310514"/>
              <a:gd name="connsiteX2" fmla="*/ 0 w 1367489"/>
              <a:gd name="connsiteY2" fmla="*/ 117849 h 310514"/>
              <a:gd name="connsiteX0" fmla="*/ 1367489 w 1367489"/>
              <a:gd name="connsiteY0" fmla="*/ 280548 h 304240"/>
              <a:gd name="connsiteX1" fmla="*/ 740355 w 1367489"/>
              <a:gd name="connsiteY1" fmla="*/ 86542 h 304240"/>
              <a:gd name="connsiteX2" fmla="*/ 0 w 1367489"/>
              <a:gd name="connsiteY2" fmla="*/ 111575 h 304240"/>
              <a:gd name="connsiteX0" fmla="*/ 1367489 w 1367489"/>
              <a:gd name="connsiteY0" fmla="*/ 280548 h 281143"/>
              <a:gd name="connsiteX1" fmla="*/ 740355 w 1367489"/>
              <a:gd name="connsiteY1" fmla="*/ 86542 h 281143"/>
              <a:gd name="connsiteX2" fmla="*/ 0 w 1367489"/>
              <a:gd name="connsiteY2" fmla="*/ 111575 h 281143"/>
              <a:gd name="connsiteX0" fmla="*/ 1367489 w 1367489"/>
              <a:gd name="connsiteY0" fmla="*/ 280548 h 280813"/>
              <a:gd name="connsiteX1" fmla="*/ 740355 w 1367489"/>
              <a:gd name="connsiteY1" fmla="*/ 86542 h 280813"/>
              <a:gd name="connsiteX2" fmla="*/ 0 w 1367489"/>
              <a:gd name="connsiteY2" fmla="*/ 111575 h 280813"/>
              <a:gd name="connsiteX0" fmla="*/ 1367489 w 1367489"/>
              <a:gd name="connsiteY0" fmla="*/ 260872 h 261137"/>
              <a:gd name="connsiteX1" fmla="*/ 740355 w 1367489"/>
              <a:gd name="connsiteY1" fmla="*/ 66866 h 261137"/>
              <a:gd name="connsiteX2" fmla="*/ 0 w 1367489"/>
              <a:gd name="connsiteY2" fmla="*/ 91899 h 261137"/>
              <a:gd name="connsiteX0" fmla="*/ 1367489 w 1367489"/>
              <a:gd name="connsiteY0" fmla="*/ 203427 h 211914"/>
              <a:gd name="connsiteX1" fmla="*/ 733032 w 1367489"/>
              <a:gd name="connsiteY1" fmla="*/ 71456 h 211914"/>
              <a:gd name="connsiteX2" fmla="*/ 0 w 1367489"/>
              <a:gd name="connsiteY2" fmla="*/ 34454 h 211914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21970"/>
              <a:gd name="connsiteX1" fmla="*/ 733032 w 1367489"/>
              <a:gd name="connsiteY1" fmla="*/ 71456 h 221970"/>
              <a:gd name="connsiteX2" fmla="*/ 0 w 1367489"/>
              <a:gd name="connsiteY2" fmla="*/ 34454 h 221970"/>
              <a:gd name="connsiteX0" fmla="*/ 1367489 w 1367489"/>
              <a:gd name="connsiteY0" fmla="*/ 203427 h 224760"/>
              <a:gd name="connsiteX1" fmla="*/ 733032 w 1367489"/>
              <a:gd name="connsiteY1" fmla="*/ 71456 h 224760"/>
              <a:gd name="connsiteX2" fmla="*/ 0 w 1367489"/>
              <a:gd name="connsiteY2" fmla="*/ 34454 h 224760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203427 h 211913"/>
              <a:gd name="connsiteX1" fmla="*/ 733032 w 1367489"/>
              <a:gd name="connsiteY1" fmla="*/ 71456 h 211913"/>
              <a:gd name="connsiteX2" fmla="*/ 0 w 1367489"/>
              <a:gd name="connsiteY2" fmla="*/ 34454 h 211913"/>
              <a:gd name="connsiteX0" fmla="*/ 1367489 w 1367489"/>
              <a:gd name="connsiteY0" fmla="*/ 168973 h 217643"/>
              <a:gd name="connsiteX1" fmla="*/ 864673 w 1367489"/>
              <a:gd name="connsiteY1" fmla="*/ 141621 h 217643"/>
              <a:gd name="connsiteX2" fmla="*/ 0 w 1367489"/>
              <a:gd name="connsiteY2" fmla="*/ 0 h 217643"/>
              <a:gd name="connsiteX0" fmla="*/ 1367489 w 1367489"/>
              <a:gd name="connsiteY0" fmla="*/ 168973 h 199420"/>
              <a:gd name="connsiteX1" fmla="*/ 864673 w 1367489"/>
              <a:gd name="connsiteY1" fmla="*/ 141621 h 199420"/>
              <a:gd name="connsiteX2" fmla="*/ 0 w 1367489"/>
              <a:gd name="connsiteY2" fmla="*/ 0 h 199420"/>
              <a:gd name="connsiteX0" fmla="*/ 1367489 w 1367489"/>
              <a:gd name="connsiteY0" fmla="*/ 168973 h 212043"/>
              <a:gd name="connsiteX1" fmla="*/ 864673 w 1367489"/>
              <a:gd name="connsiteY1" fmla="*/ 141621 h 212043"/>
              <a:gd name="connsiteX2" fmla="*/ 0 w 1367489"/>
              <a:gd name="connsiteY2" fmla="*/ 0 h 212043"/>
              <a:gd name="connsiteX0" fmla="*/ 1367489 w 1367489"/>
              <a:gd name="connsiteY0" fmla="*/ 168973 h 224055"/>
              <a:gd name="connsiteX1" fmla="*/ 730218 w 1367489"/>
              <a:gd name="connsiteY1" fmla="*/ 156504 h 224055"/>
              <a:gd name="connsiteX2" fmla="*/ 0 w 1367489"/>
              <a:gd name="connsiteY2" fmla="*/ 0 h 224055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367489 w 1367489"/>
              <a:gd name="connsiteY0" fmla="*/ 168973 h 219793"/>
              <a:gd name="connsiteX1" fmla="*/ 730218 w 1367489"/>
              <a:gd name="connsiteY1" fmla="*/ 156504 h 219793"/>
              <a:gd name="connsiteX2" fmla="*/ 0 w 1367489"/>
              <a:gd name="connsiteY2" fmla="*/ 0 h 219793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01054"/>
              <a:gd name="connsiteX1" fmla="*/ 817131 w 1454402"/>
              <a:gd name="connsiteY1" fmla="*/ 137765 h 201054"/>
              <a:gd name="connsiteX2" fmla="*/ 0 w 1454402"/>
              <a:gd name="connsiteY2" fmla="*/ 0 h 201054"/>
              <a:gd name="connsiteX0" fmla="*/ 1454402 w 1454402"/>
              <a:gd name="connsiteY0" fmla="*/ 150234 h 216608"/>
              <a:gd name="connsiteX1" fmla="*/ 817131 w 1454402"/>
              <a:gd name="connsiteY1" fmla="*/ 137765 h 216608"/>
              <a:gd name="connsiteX2" fmla="*/ 0 w 1454402"/>
              <a:gd name="connsiteY2" fmla="*/ 0 h 216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402" h="216608">
                <a:moveTo>
                  <a:pt x="1454402" y="150234"/>
                </a:moveTo>
                <a:cubicBezTo>
                  <a:pt x="999688" y="61958"/>
                  <a:pt x="1090908" y="347675"/>
                  <a:pt x="817131" y="137765"/>
                </a:cubicBezTo>
                <a:cubicBezTo>
                  <a:pt x="371180" y="-146691"/>
                  <a:pt x="422081" y="452335"/>
                  <a:pt x="0" y="0"/>
                </a:cubicBezTo>
              </a:path>
            </a:pathLst>
          </a:custGeom>
          <a:noFill/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u="sng"/>
          </a:p>
        </p:txBody>
      </p:sp>
      <p:grpSp>
        <p:nvGrpSpPr>
          <p:cNvPr id="9" name="Group 8"/>
          <p:cNvGrpSpPr/>
          <p:nvPr/>
        </p:nvGrpSpPr>
        <p:grpSpPr>
          <a:xfrm>
            <a:off x="5889515" y="4033879"/>
            <a:ext cx="3744005" cy="331363"/>
            <a:chOff x="5889515" y="4105749"/>
            <a:chExt cx="3744005" cy="331363"/>
          </a:xfrm>
        </p:grpSpPr>
        <p:sp>
          <p:nvSpPr>
            <p:cNvPr id="10" name="Freeform 9"/>
            <p:cNvSpPr/>
            <p:nvPr/>
          </p:nvSpPr>
          <p:spPr>
            <a:xfrm>
              <a:off x="5889515" y="4105749"/>
              <a:ext cx="2953481" cy="330941"/>
            </a:xfrm>
            <a:custGeom>
              <a:avLst/>
              <a:gdLst>
                <a:gd name="connsiteX0" fmla="*/ 4486275 w 4486275"/>
                <a:gd name="connsiteY0" fmla="*/ 309585 h 595335"/>
                <a:gd name="connsiteX1" fmla="*/ 3314700 w 4486275"/>
                <a:gd name="connsiteY1" fmla="*/ 309585 h 595335"/>
                <a:gd name="connsiteX2" fmla="*/ 2505075 w 4486275"/>
                <a:gd name="connsiteY2" fmla="*/ 4785 h 595335"/>
                <a:gd name="connsiteX3" fmla="*/ 0 w 4486275"/>
                <a:gd name="connsiteY3" fmla="*/ 585810 h 595335"/>
                <a:gd name="connsiteX4" fmla="*/ 0 w 4486275"/>
                <a:gd name="connsiteY4" fmla="*/ 585810 h 595335"/>
                <a:gd name="connsiteX5" fmla="*/ 28575 w 4486275"/>
                <a:gd name="connsiteY5" fmla="*/ 595335 h 595335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7327 h 595473"/>
                <a:gd name="connsiteX1" fmla="*/ 3314700 w 4503978"/>
                <a:gd name="connsiteY1" fmla="*/ 309723 h 595473"/>
                <a:gd name="connsiteX2" fmla="*/ 2505075 w 4503978"/>
                <a:gd name="connsiteY2" fmla="*/ 4923 h 595473"/>
                <a:gd name="connsiteX3" fmla="*/ 0 w 4503978"/>
                <a:gd name="connsiteY3" fmla="*/ 585948 h 595473"/>
                <a:gd name="connsiteX4" fmla="*/ 0 w 4503978"/>
                <a:gd name="connsiteY4" fmla="*/ 585948 h 595473"/>
                <a:gd name="connsiteX5" fmla="*/ 28575 w 4503978"/>
                <a:gd name="connsiteY5" fmla="*/ 595473 h 595473"/>
                <a:gd name="connsiteX0" fmla="*/ 4503978 w 4503978"/>
                <a:gd name="connsiteY0" fmla="*/ 368150 h 596296"/>
                <a:gd name="connsiteX1" fmla="*/ 3314700 w 4503978"/>
                <a:gd name="connsiteY1" fmla="*/ 310546 h 596296"/>
                <a:gd name="connsiteX2" fmla="*/ 2505075 w 4503978"/>
                <a:gd name="connsiteY2" fmla="*/ 5746 h 596296"/>
                <a:gd name="connsiteX3" fmla="*/ 0 w 4503978"/>
                <a:gd name="connsiteY3" fmla="*/ 586771 h 596296"/>
                <a:gd name="connsiteX4" fmla="*/ 0 w 4503978"/>
                <a:gd name="connsiteY4" fmla="*/ 586771 h 596296"/>
                <a:gd name="connsiteX5" fmla="*/ 28575 w 4503978"/>
                <a:gd name="connsiteY5" fmla="*/ 596296 h 596296"/>
                <a:gd name="connsiteX0" fmla="*/ 4503978 w 4503978"/>
                <a:gd name="connsiteY0" fmla="*/ 338921 h 567067"/>
                <a:gd name="connsiteX1" fmla="*/ 3314700 w 4503978"/>
                <a:gd name="connsiteY1" fmla="*/ 281317 h 567067"/>
                <a:gd name="connsiteX2" fmla="*/ 2372303 w 4503978"/>
                <a:gd name="connsiteY2" fmla="*/ 5319 h 567067"/>
                <a:gd name="connsiteX3" fmla="*/ 0 w 4503978"/>
                <a:gd name="connsiteY3" fmla="*/ 557542 h 567067"/>
                <a:gd name="connsiteX4" fmla="*/ 0 w 4503978"/>
                <a:gd name="connsiteY4" fmla="*/ 557542 h 567067"/>
                <a:gd name="connsiteX5" fmla="*/ 28575 w 4503978"/>
                <a:gd name="connsiteY5" fmla="*/ 567067 h 567067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03978 w 4503978"/>
                <a:gd name="connsiteY0" fmla="*/ 353907 h 582053"/>
                <a:gd name="connsiteX1" fmla="*/ 3314700 w 4503978"/>
                <a:gd name="connsiteY1" fmla="*/ 296303 h 582053"/>
                <a:gd name="connsiteX2" fmla="*/ 2372303 w 4503978"/>
                <a:gd name="connsiteY2" fmla="*/ 20305 h 582053"/>
                <a:gd name="connsiteX3" fmla="*/ 0 w 4503978"/>
                <a:gd name="connsiteY3" fmla="*/ 572528 h 582053"/>
                <a:gd name="connsiteX4" fmla="*/ 0 w 4503978"/>
                <a:gd name="connsiteY4" fmla="*/ 572528 h 582053"/>
                <a:gd name="connsiteX5" fmla="*/ 28575 w 4503978"/>
                <a:gd name="connsiteY5" fmla="*/ 582053 h 582053"/>
                <a:gd name="connsiteX0" fmla="*/ 4546215 w 4546215"/>
                <a:gd name="connsiteY0" fmla="*/ 353907 h 783666"/>
                <a:gd name="connsiteX1" fmla="*/ 3356937 w 4546215"/>
                <a:gd name="connsiteY1" fmla="*/ 296303 h 783666"/>
                <a:gd name="connsiteX2" fmla="*/ 2414540 w 4546215"/>
                <a:gd name="connsiteY2" fmla="*/ 20305 h 783666"/>
                <a:gd name="connsiteX3" fmla="*/ 42237 w 4546215"/>
                <a:gd name="connsiteY3" fmla="*/ 572528 h 783666"/>
                <a:gd name="connsiteX4" fmla="*/ 42237 w 4546215"/>
                <a:gd name="connsiteY4" fmla="*/ 572528 h 783666"/>
                <a:gd name="connsiteX5" fmla="*/ 0 w 4546215"/>
                <a:gd name="connsiteY5" fmla="*/ 783666 h 783666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4" fmla="*/ 0 w 4503978"/>
                <a:gd name="connsiteY4" fmla="*/ 572528 h 572528"/>
                <a:gd name="connsiteX0" fmla="*/ 4689155 w 4689155"/>
                <a:gd name="connsiteY0" fmla="*/ 353907 h 839654"/>
                <a:gd name="connsiteX1" fmla="*/ 3499877 w 4689155"/>
                <a:gd name="connsiteY1" fmla="*/ 296303 h 839654"/>
                <a:gd name="connsiteX2" fmla="*/ 2557480 w 4689155"/>
                <a:gd name="connsiteY2" fmla="*/ 20305 h 839654"/>
                <a:gd name="connsiteX3" fmla="*/ 185177 w 4689155"/>
                <a:gd name="connsiteY3" fmla="*/ 572528 h 839654"/>
                <a:gd name="connsiteX4" fmla="*/ 149771 w 4689155"/>
                <a:gd name="connsiteY4" fmla="*/ 839654 h 839654"/>
                <a:gd name="connsiteX0" fmla="*/ 4503978 w 4503978"/>
                <a:gd name="connsiteY0" fmla="*/ 353907 h 572528"/>
                <a:gd name="connsiteX1" fmla="*/ 3314700 w 4503978"/>
                <a:gd name="connsiteY1" fmla="*/ 296303 h 572528"/>
                <a:gd name="connsiteX2" fmla="*/ 2372303 w 4503978"/>
                <a:gd name="connsiteY2" fmla="*/ 20305 h 572528"/>
                <a:gd name="connsiteX3" fmla="*/ 0 w 4503978"/>
                <a:gd name="connsiteY3" fmla="*/ 572528 h 572528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5911 h 742616"/>
                <a:gd name="connsiteX1" fmla="*/ 3288146 w 4477424"/>
                <a:gd name="connsiteY1" fmla="*/ 288307 h 742616"/>
                <a:gd name="connsiteX2" fmla="*/ 2345749 w 4477424"/>
                <a:gd name="connsiteY2" fmla="*/ 12309 h 742616"/>
                <a:gd name="connsiteX3" fmla="*/ 0 w 4477424"/>
                <a:gd name="connsiteY3" fmla="*/ 742616 h 742616"/>
                <a:gd name="connsiteX0" fmla="*/ 4477424 w 4477424"/>
                <a:gd name="connsiteY0" fmla="*/ 349415 h 746120"/>
                <a:gd name="connsiteX1" fmla="*/ 3314701 w 4477424"/>
                <a:gd name="connsiteY1" fmla="*/ 252237 h 746120"/>
                <a:gd name="connsiteX2" fmla="*/ 2345749 w 4477424"/>
                <a:gd name="connsiteY2" fmla="*/ 15813 h 746120"/>
                <a:gd name="connsiteX3" fmla="*/ 0 w 4477424"/>
                <a:gd name="connsiteY3" fmla="*/ 746120 h 746120"/>
                <a:gd name="connsiteX0" fmla="*/ 4477424 w 4477424"/>
                <a:gd name="connsiteY0" fmla="*/ 269677 h 745531"/>
                <a:gd name="connsiteX1" fmla="*/ 3314701 w 4477424"/>
                <a:gd name="connsiteY1" fmla="*/ 251648 h 745531"/>
                <a:gd name="connsiteX2" fmla="*/ 2345749 w 4477424"/>
                <a:gd name="connsiteY2" fmla="*/ 15224 h 745531"/>
                <a:gd name="connsiteX3" fmla="*/ 0 w 4477424"/>
                <a:gd name="connsiteY3" fmla="*/ 745531 h 745531"/>
                <a:gd name="connsiteX0" fmla="*/ 4512830 w 4512830"/>
                <a:gd name="connsiteY0" fmla="*/ 289606 h 745673"/>
                <a:gd name="connsiteX1" fmla="*/ 3314701 w 4512830"/>
                <a:gd name="connsiteY1" fmla="*/ 251790 h 745673"/>
                <a:gd name="connsiteX2" fmla="*/ 2345749 w 4512830"/>
                <a:gd name="connsiteY2" fmla="*/ 15366 h 745673"/>
                <a:gd name="connsiteX3" fmla="*/ 0 w 4512830"/>
                <a:gd name="connsiteY3" fmla="*/ 745673 h 745673"/>
                <a:gd name="connsiteX0" fmla="*/ 4503979 w 4503979"/>
                <a:gd name="connsiteY0" fmla="*/ 298929 h 933080"/>
                <a:gd name="connsiteX1" fmla="*/ 3305850 w 4503979"/>
                <a:gd name="connsiteY1" fmla="*/ 261113 h 933080"/>
                <a:gd name="connsiteX2" fmla="*/ 2336898 w 4503979"/>
                <a:gd name="connsiteY2" fmla="*/ 24689 h 933080"/>
                <a:gd name="connsiteX3" fmla="*/ 0 w 4503979"/>
                <a:gd name="connsiteY3" fmla="*/ 933080 h 933080"/>
                <a:gd name="connsiteX0" fmla="*/ 4503979 w 4503979"/>
                <a:gd name="connsiteY0" fmla="*/ 289583 h 923734"/>
                <a:gd name="connsiteX1" fmla="*/ 3305850 w 4503979"/>
                <a:gd name="connsiteY1" fmla="*/ 251767 h 923734"/>
                <a:gd name="connsiteX2" fmla="*/ 2230680 w 4503979"/>
                <a:gd name="connsiteY2" fmla="*/ 25236 h 923734"/>
                <a:gd name="connsiteX3" fmla="*/ 0 w 4503979"/>
                <a:gd name="connsiteY3" fmla="*/ 923734 h 923734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291818 h 965543"/>
                <a:gd name="connsiteX1" fmla="*/ 3332404 w 4530533"/>
                <a:gd name="connsiteY1" fmla="*/ 254002 h 965543"/>
                <a:gd name="connsiteX2" fmla="*/ 2257234 w 4530533"/>
                <a:gd name="connsiteY2" fmla="*/ 27471 h 965543"/>
                <a:gd name="connsiteX3" fmla="*/ 0 w 4530533"/>
                <a:gd name="connsiteY3" fmla="*/ 965543 h 965543"/>
                <a:gd name="connsiteX0" fmla="*/ 4530533 w 4530533"/>
                <a:gd name="connsiteY0" fmla="*/ 301134 h 974859"/>
                <a:gd name="connsiteX1" fmla="*/ 3332404 w 4530533"/>
                <a:gd name="connsiteY1" fmla="*/ 263318 h 974859"/>
                <a:gd name="connsiteX2" fmla="*/ 2460818 w 4530533"/>
                <a:gd name="connsiteY2" fmla="*/ 26894 h 974859"/>
                <a:gd name="connsiteX3" fmla="*/ 0 w 4530533"/>
                <a:gd name="connsiteY3" fmla="*/ 974859 h 974859"/>
                <a:gd name="connsiteX0" fmla="*/ 4530533 w 4530533"/>
                <a:gd name="connsiteY0" fmla="*/ 348043 h 1021768"/>
                <a:gd name="connsiteX1" fmla="*/ 3332404 w 4530533"/>
                <a:gd name="connsiteY1" fmla="*/ 310227 h 1021768"/>
                <a:gd name="connsiteX2" fmla="*/ 2451967 w 4530533"/>
                <a:gd name="connsiteY2" fmla="*/ 24335 h 1021768"/>
                <a:gd name="connsiteX3" fmla="*/ 0 w 4530533"/>
                <a:gd name="connsiteY3" fmla="*/ 1021768 h 1021768"/>
                <a:gd name="connsiteX0" fmla="*/ 3300176 w 3300176"/>
                <a:gd name="connsiteY0" fmla="*/ 326028 h 465501"/>
                <a:gd name="connsiteX1" fmla="*/ 2102047 w 3300176"/>
                <a:gd name="connsiteY1" fmla="*/ 288212 h 465501"/>
                <a:gd name="connsiteX2" fmla="*/ 1221610 w 3300176"/>
                <a:gd name="connsiteY2" fmla="*/ 2320 h 465501"/>
                <a:gd name="connsiteX3" fmla="*/ 0 w 3300176"/>
                <a:gd name="connsiteY3" fmla="*/ 465502 h 465501"/>
                <a:gd name="connsiteX0" fmla="*/ 3176255 w 3176255"/>
                <a:gd name="connsiteY0" fmla="*/ 324800 h 404913"/>
                <a:gd name="connsiteX1" fmla="*/ 1978126 w 3176255"/>
                <a:gd name="connsiteY1" fmla="*/ 286984 h 404913"/>
                <a:gd name="connsiteX2" fmla="*/ 1097689 w 3176255"/>
                <a:gd name="connsiteY2" fmla="*/ 1092 h 404913"/>
                <a:gd name="connsiteX3" fmla="*/ 0 w 3176255"/>
                <a:gd name="connsiteY3" fmla="*/ 404913 h 404913"/>
                <a:gd name="connsiteX0" fmla="*/ 3176255 w 3176255"/>
                <a:gd name="connsiteY0" fmla="*/ 324601 h 404714"/>
                <a:gd name="connsiteX1" fmla="*/ 2172859 w 3176255"/>
                <a:gd name="connsiteY1" fmla="*/ 296679 h 404714"/>
                <a:gd name="connsiteX2" fmla="*/ 1097689 w 3176255"/>
                <a:gd name="connsiteY2" fmla="*/ 893 h 404714"/>
                <a:gd name="connsiteX3" fmla="*/ 0 w 3176255"/>
                <a:gd name="connsiteY3" fmla="*/ 404714 h 404714"/>
                <a:gd name="connsiteX0" fmla="*/ 3176255 w 3176255"/>
                <a:gd name="connsiteY0" fmla="*/ 334466 h 414579"/>
                <a:gd name="connsiteX1" fmla="*/ 2172859 w 3176255"/>
                <a:gd name="connsiteY1" fmla="*/ 306544 h 414579"/>
                <a:gd name="connsiteX2" fmla="*/ 1265867 w 3176255"/>
                <a:gd name="connsiteY2" fmla="*/ 865 h 414579"/>
                <a:gd name="connsiteX3" fmla="*/ 0 w 3176255"/>
                <a:gd name="connsiteY3" fmla="*/ 414579 h 414579"/>
                <a:gd name="connsiteX0" fmla="*/ 2731152 w 2731152"/>
                <a:gd name="connsiteY0" fmla="*/ 337612 h 346891"/>
                <a:gd name="connsiteX1" fmla="*/ 1727756 w 2731152"/>
                <a:gd name="connsiteY1" fmla="*/ 309690 h 346891"/>
                <a:gd name="connsiteX2" fmla="*/ 820764 w 2731152"/>
                <a:gd name="connsiteY2" fmla="*/ 4011 h 346891"/>
                <a:gd name="connsiteX3" fmla="*/ 0 w 2731152"/>
                <a:gd name="connsiteY3" fmla="*/ 236815 h 346891"/>
                <a:gd name="connsiteX0" fmla="*/ 2731152 w 2731152"/>
                <a:gd name="connsiteY0" fmla="*/ 334468 h 343746"/>
                <a:gd name="connsiteX1" fmla="*/ 1727756 w 2731152"/>
                <a:gd name="connsiteY1" fmla="*/ 306546 h 343746"/>
                <a:gd name="connsiteX2" fmla="*/ 820764 w 2731152"/>
                <a:gd name="connsiteY2" fmla="*/ 867 h 343746"/>
                <a:gd name="connsiteX3" fmla="*/ 0 w 2731152"/>
                <a:gd name="connsiteY3" fmla="*/ 233671 h 343746"/>
                <a:gd name="connsiteX0" fmla="*/ 2731152 w 2731152"/>
                <a:gd name="connsiteY0" fmla="*/ 334468 h 343746"/>
                <a:gd name="connsiteX1" fmla="*/ 1727756 w 2731152"/>
                <a:gd name="connsiteY1" fmla="*/ 306546 h 343746"/>
                <a:gd name="connsiteX2" fmla="*/ 820764 w 2731152"/>
                <a:gd name="connsiteY2" fmla="*/ 867 h 343746"/>
                <a:gd name="connsiteX3" fmla="*/ 0 w 2731152"/>
                <a:gd name="connsiteY3" fmla="*/ 233671 h 343746"/>
                <a:gd name="connsiteX0" fmla="*/ 2744640 w 2744640"/>
                <a:gd name="connsiteY0" fmla="*/ 334468 h 343746"/>
                <a:gd name="connsiteX1" fmla="*/ 1741244 w 2744640"/>
                <a:gd name="connsiteY1" fmla="*/ 306546 h 343746"/>
                <a:gd name="connsiteX2" fmla="*/ 834252 w 2744640"/>
                <a:gd name="connsiteY2" fmla="*/ 867 h 343746"/>
                <a:gd name="connsiteX3" fmla="*/ 0 w 2744640"/>
                <a:gd name="connsiteY3" fmla="*/ 278898 h 343746"/>
                <a:gd name="connsiteX0" fmla="*/ 2744640 w 2744640"/>
                <a:gd name="connsiteY0" fmla="*/ 334468 h 343746"/>
                <a:gd name="connsiteX1" fmla="*/ 1741244 w 2744640"/>
                <a:gd name="connsiteY1" fmla="*/ 306546 h 343746"/>
                <a:gd name="connsiteX2" fmla="*/ 834252 w 2744640"/>
                <a:gd name="connsiteY2" fmla="*/ 867 h 343746"/>
                <a:gd name="connsiteX3" fmla="*/ 0 w 2744640"/>
                <a:gd name="connsiteY3" fmla="*/ 278898 h 343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4640" h="343746">
                  <a:moveTo>
                    <a:pt x="2744640" y="334468"/>
                  </a:moveTo>
                  <a:cubicBezTo>
                    <a:pt x="2731121" y="340667"/>
                    <a:pt x="2059642" y="362146"/>
                    <a:pt x="1741244" y="306546"/>
                  </a:cubicBezTo>
                  <a:cubicBezTo>
                    <a:pt x="1422846" y="250946"/>
                    <a:pt x="1196395" y="-17139"/>
                    <a:pt x="834252" y="867"/>
                  </a:cubicBezTo>
                  <a:cubicBezTo>
                    <a:pt x="472109" y="18873"/>
                    <a:pt x="328366" y="135274"/>
                    <a:pt x="0" y="278898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8697416" y="4437112"/>
              <a:ext cx="936104" cy="0"/>
            </a:xfrm>
            <a:prstGeom prst="straightConnector1">
              <a:avLst/>
            </a:prstGeom>
            <a:ln w="57150">
              <a:solidFill>
                <a:schemeClr val="accent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95300" y="1268760"/>
            <a:ext cx="8709348" cy="1512068"/>
          </a:xfrm>
        </p:spPr>
        <p:txBody>
          <a:bodyPr/>
          <a:lstStyle/>
          <a:p>
            <a:r>
              <a:rPr lang="en-GB" dirty="0" smtClean="0"/>
              <a:t>This is where the airflow just starts to separate along the trailing edge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This is the last warning of the approach of the stall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16" name="Content Placeholder 6"/>
          <p:cNvSpPr txBox="1">
            <a:spLocks/>
          </p:cNvSpPr>
          <p:nvPr/>
        </p:nvSpPr>
        <p:spPr bwMode="auto">
          <a:xfrm>
            <a:off x="344487" y="3789040"/>
            <a:ext cx="6760862" cy="2013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Blip>
                <a:blip r:embed="rId4"/>
              </a:buBlip>
              <a:defRPr sz="24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292929"/>
                </a:solidFill>
                <a:latin typeface="Trebuchet MS" pitchFamily="34" charset="0"/>
                <a:ea typeface="ＭＳ Ｐゴシック" pitchFamily="24" charset="-128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200" dirty="0" smtClean="0">
                <a:solidFill>
                  <a:srgbClr val="8E84BA"/>
                </a:solidFill>
              </a:rPr>
              <a:t>approx</a:t>
            </a:r>
            <a:r>
              <a:rPr lang="en-GB" sz="15000" dirty="0" smtClean="0">
                <a:solidFill>
                  <a:srgbClr val="8E84BA"/>
                </a:solidFill>
              </a:rPr>
              <a:t>46</a:t>
            </a:r>
            <a:r>
              <a:rPr lang="en-GB" sz="3600" dirty="0">
                <a:solidFill>
                  <a:srgbClr val="8E84BA"/>
                </a:solidFill>
              </a:rPr>
              <a:t>mph </a:t>
            </a:r>
            <a:r>
              <a:rPr lang="en-GB" sz="1000" dirty="0">
                <a:solidFill>
                  <a:srgbClr val="8E84BA"/>
                </a:solidFill>
              </a:rPr>
              <a:t>@ MTOW EV97, </a:t>
            </a:r>
            <a:r>
              <a:rPr lang="en-GB" sz="1000" dirty="0" smtClean="0">
                <a:solidFill>
                  <a:srgbClr val="8E84BA"/>
                </a:solidFill>
              </a:rPr>
              <a:t>43KTS </a:t>
            </a:r>
            <a:r>
              <a:rPr lang="en-GB" sz="1000" dirty="0">
                <a:solidFill>
                  <a:srgbClr val="8E84BA"/>
                </a:solidFill>
              </a:rPr>
              <a:t>C42</a:t>
            </a:r>
          </a:p>
        </p:txBody>
      </p:sp>
    </p:spTree>
    <p:extLst>
      <p:ext uri="{BB962C8B-B14F-4D97-AF65-F5344CB8AC3E}">
        <p14:creationId xmlns:p14="http://schemas.microsoft.com/office/powerpoint/2010/main" val="91216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14845</TotalTime>
  <Words>772</Words>
  <Application>Microsoft Office PowerPoint</Application>
  <PresentationFormat>A4 Paper (210x297 mm)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Exercise 10a Slow Flight </vt:lpstr>
      <vt:lpstr>Theory – The Stall and Stalling Speed</vt:lpstr>
      <vt:lpstr>Theory – The Stall and Stalling Speed</vt:lpstr>
      <vt:lpstr>Theory – The Stall and Stalling Speed</vt:lpstr>
      <vt:lpstr>Indications of Slow Flight</vt:lpstr>
      <vt:lpstr>Indications of Slow Flight</vt:lpstr>
      <vt:lpstr>Slow Flight in Turn</vt:lpstr>
      <vt:lpstr>Slow Flight in Turn</vt:lpstr>
      <vt:lpstr>The Incipient Stall</vt:lpstr>
      <vt:lpstr>The Incipient Stall - Indications</vt:lpstr>
      <vt:lpstr>Recovery from Slow Flight and the Incipient Stall</vt:lpstr>
      <vt:lpstr>Recovery from Slow Flight and the Incipient Stall</vt:lpstr>
      <vt:lpstr>The Effect of Flaps on  Slow Flight and Incipient Stall</vt:lpstr>
      <vt:lpstr>Recovery from Slow Flight  and Incipient Stall with Flaps extended</vt:lpstr>
      <vt:lpstr> Airmanship </vt:lpstr>
      <vt:lpstr>Exercise 10a Slow Flight </vt:lpstr>
    </vt:vector>
  </TitlesOfParts>
  <Company>Thomson Medex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</dc:title>
  <dc:creator>furniss_m</dc:creator>
  <cp:lastModifiedBy>Marcus Furniss</cp:lastModifiedBy>
  <cp:revision>555</cp:revision>
  <dcterms:created xsi:type="dcterms:W3CDTF">2006-05-24T18:30:12Z</dcterms:created>
  <dcterms:modified xsi:type="dcterms:W3CDTF">2020-07-02T12:39:07Z</dcterms:modified>
</cp:coreProperties>
</file>